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trictFirstAndLastChars="0" embedTrueTypeFonts="1" saveSubsetFonts="1" autoCompressPictures="0">
  <p:sldMasterIdLst>
    <p:sldMasterId id="2147483648"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Lst>
  <p:sldSz cx="12192000" cy="6858000"/>
  <p:notesSz cx="6858000" cy="9144000"/>
  <p:embeddedFontLst>
    <p:embeddedFont>
      <p:font typeface="Proxima Nova"/>
      <p:regular r:id="rId52"/>
      <p:bold r:id="rId53"/>
      <p:italic r:id="rId54"/>
      <p:boldItalic r:id="rId55"/>
    </p:embeddedFont>
    <p:embeddedFont>
      <p:font typeface="Proxima Nova Semibold"/>
      <p:regular r:id="rId56"/>
      <p:bold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59" roundtripDataSignature="AMtx7mgoUewa3Sl1fzAz/fn1xlteARyK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ProximaNova-bold.fntdata"/><Relationship Id="rId52" Type="http://schemas.openxmlformats.org/officeDocument/2006/relationships/font" Target="fonts/ProximaNova-regular.fntdata"/><Relationship Id="rId11" Type="http://schemas.openxmlformats.org/officeDocument/2006/relationships/slide" Target="slides/slide5.xml"/><Relationship Id="rId55" Type="http://schemas.openxmlformats.org/officeDocument/2006/relationships/font" Target="fonts/ProximaNova-boldItalic.fntdata"/><Relationship Id="rId10" Type="http://schemas.openxmlformats.org/officeDocument/2006/relationships/slide" Target="slides/slide4.xml"/><Relationship Id="rId54" Type="http://schemas.openxmlformats.org/officeDocument/2006/relationships/font" Target="fonts/ProximaNova-italic.fntdata"/><Relationship Id="rId13" Type="http://schemas.openxmlformats.org/officeDocument/2006/relationships/slide" Target="slides/slide7.xml"/><Relationship Id="rId57" Type="http://schemas.openxmlformats.org/officeDocument/2006/relationships/font" Target="fonts/ProximaNovaSemibold-bold.fntdata"/><Relationship Id="rId12" Type="http://schemas.openxmlformats.org/officeDocument/2006/relationships/slide" Target="slides/slide6.xml"/><Relationship Id="rId56" Type="http://schemas.openxmlformats.org/officeDocument/2006/relationships/font" Target="fonts/ProximaNovaSemibold-regular.fntdata"/><Relationship Id="rId15" Type="http://schemas.openxmlformats.org/officeDocument/2006/relationships/slide" Target="slides/slide9.xml"/><Relationship Id="rId59" Type="http://customschemas.google.com/relationships/presentationmetadata" Target="metadata"/><Relationship Id="rId14" Type="http://schemas.openxmlformats.org/officeDocument/2006/relationships/slide" Target="slides/slide8.xml"/><Relationship Id="rId58" Type="http://schemas.openxmlformats.org/officeDocument/2006/relationships/font" Target="fonts/ProximaNovaSemibold-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94" name="Shape 194"/>
        <p:cNvGrpSpPr/>
        <p:nvPr/>
      </p:nvGrpSpPr>
      <p:grpSpPr>
        <a:xfrm>
          <a:off x="0" y="0"/>
          <a:ext cx="0" cy="0"/>
          <a:chOff x="0" y="0"/>
          <a:chExt cx="0" cy="0"/>
        </a:xfrm>
      </p:grpSpPr>
      <p:sp>
        <p:nvSpPr>
          <p:cNvPr id="196" name="Google Shape;196;p1: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62" name="Shape 262"/>
        <p:cNvGrpSpPr/>
        <p:nvPr/>
      </p:nvGrpSpPr>
      <p:grpSpPr>
        <a:xfrm>
          <a:off x="0" y="0"/>
          <a:ext cx="0" cy="0"/>
          <a:chOff x="0" y="0"/>
          <a:chExt cx="0" cy="0"/>
        </a:xfrm>
      </p:grpSpPr>
      <p:sp>
        <p:nvSpPr>
          <p:cNvPr id="264" name="Google Shape;264;p3: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67" name="Shape 267"/>
        <p:cNvGrpSpPr/>
        <p:nvPr/>
      </p:nvGrpSpPr>
      <p:grpSpPr>
        <a:xfrm>
          <a:off x="0" y="0"/>
          <a:ext cx="0" cy="0"/>
          <a:chOff x="0" y="0"/>
          <a:chExt cx="0" cy="0"/>
        </a:xfrm>
      </p:grpSpPr>
      <p:sp>
        <p:nvSpPr>
          <p:cNvPr id="268" name="Google Shape;268;g3bf02d2fd1a_0_38: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3bf02d2fd1a_0_38: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74" name="Shape 274"/>
        <p:cNvGrpSpPr/>
        <p:nvPr/>
      </p:nvGrpSpPr>
      <p:grpSpPr>
        <a:xfrm>
          <a:off x="0" y="0"/>
          <a:ext cx="0" cy="0"/>
          <a:chOff x="0" y="0"/>
          <a:chExt cx="0" cy="0"/>
        </a:xfrm>
      </p:grpSpPr>
      <p:sp>
        <p:nvSpPr>
          <p:cNvPr id="276" name="Google Shape;276;p5: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96" name="Shape 296"/>
        <p:cNvGrpSpPr/>
        <p:nvPr/>
      </p:nvGrpSpPr>
      <p:grpSpPr>
        <a:xfrm>
          <a:off x="0" y="0"/>
          <a:ext cx="0" cy="0"/>
          <a:chOff x="0" y="0"/>
          <a:chExt cx="0" cy="0"/>
        </a:xfrm>
      </p:grpSpPr>
      <p:sp>
        <p:nvSpPr>
          <p:cNvPr id="298" name="Google Shape;298;p6: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14" name="Shape 314"/>
        <p:cNvGrpSpPr/>
        <p:nvPr/>
      </p:nvGrpSpPr>
      <p:grpSpPr>
        <a:xfrm>
          <a:off x="0" y="0"/>
          <a:ext cx="0" cy="0"/>
          <a:chOff x="0" y="0"/>
          <a:chExt cx="0" cy="0"/>
        </a:xfrm>
      </p:grpSpPr>
      <p:sp>
        <p:nvSpPr>
          <p:cNvPr id="316" name="Google Shape;316;p7: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21" name="Shape 321"/>
        <p:cNvGrpSpPr/>
        <p:nvPr/>
      </p:nvGrpSpPr>
      <p:grpSpPr>
        <a:xfrm>
          <a:off x="0" y="0"/>
          <a:ext cx="0" cy="0"/>
          <a:chOff x="0" y="0"/>
          <a:chExt cx="0" cy="0"/>
        </a:xfrm>
      </p:grpSpPr>
      <p:sp>
        <p:nvSpPr>
          <p:cNvPr id="323" name="Google Shape;323;p8: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28" name="Shape 328"/>
        <p:cNvGrpSpPr/>
        <p:nvPr/>
      </p:nvGrpSpPr>
      <p:grpSpPr>
        <a:xfrm>
          <a:off x="0" y="0"/>
          <a:ext cx="0" cy="0"/>
          <a:chOff x="0" y="0"/>
          <a:chExt cx="0" cy="0"/>
        </a:xfrm>
      </p:grpSpPr>
      <p:sp>
        <p:nvSpPr>
          <p:cNvPr id="330" name="Google Shape;330;p9: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34" name="Shape 334"/>
        <p:cNvGrpSpPr/>
        <p:nvPr/>
      </p:nvGrpSpPr>
      <p:grpSpPr>
        <a:xfrm>
          <a:off x="0" y="0"/>
          <a:ext cx="0" cy="0"/>
          <a:chOff x="0" y="0"/>
          <a:chExt cx="0" cy="0"/>
        </a:xfrm>
      </p:grpSpPr>
      <p:sp>
        <p:nvSpPr>
          <p:cNvPr id="336" name="Google Shape;336;p10: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40" name="Shape 340"/>
        <p:cNvGrpSpPr/>
        <p:nvPr/>
      </p:nvGrpSpPr>
      <p:grpSpPr>
        <a:xfrm>
          <a:off x="0" y="0"/>
          <a:ext cx="0" cy="0"/>
          <a:chOff x="0" y="0"/>
          <a:chExt cx="0" cy="0"/>
        </a:xfrm>
      </p:grpSpPr>
      <p:sp>
        <p:nvSpPr>
          <p:cNvPr id="342" name="Google Shape;342;p11: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45" name="Shape 345"/>
        <p:cNvGrpSpPr/>
        <p:nvPr/>
      </p:nvGrpSpPr>
      <p:grpSpPr>
        <a:xfrm>
          <a:off x="0" y="0"/>
          <a:ext cx="0" cy="0"/>
          <a:chOff x="0" y="0"/>
          <a:chExt cx="0" cy="0"/>
        </a:xfrm>
      </p:grpSpPr>
      <p:sp>
        <p:nvSpPr>
          <p:cNvPr id="347" name="Google Shape;347;p12: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00" name="Shape 200"/>
        <p:cNvGrpSpPr/>
        <p:nvPr/>
      </p:nvGrpSpPr>
      <p:grpSpPr>
        <a:xfrm>
          <a:off x="0" y="0"/>
          <a:ext cx="0" cy="0"/>
          <a:chOff x="0" y="0"/>
          <a:chExt cx="0" cy="0"/>
        </a:xfrm>
      </p:grpSpPr>
      <p:sp>
        <p:nvSpPr>
          <p:cNvPr id="202" name="Google Shape;202;g3bf02d2fd1a_0_8: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51" name="Shape 351"/>
        <p:cNvGrpSpPr/>
        <p:nvPr/>
      </p:nvGrpSpPr>
      <p:grpSpPr>
        <a:xfrm>
          <a:off x="0" y="0"/>
          <a:ext cx="0" cy="0"/>
          <a:chOff x="0" y="0"/>
          <a:chExt cx="0" cy="0"/>
        </a:xfrm>
      </p:grpSpPr>
      <p:sp>
        <p:nvSpPr>
          <p:cNvPr id="353" name="Google Shape;353;p13: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58" name="Shape 358"/>
        <p:cNvGrpSpPr/>
        <p:nvPr/>
      </p:nvGrpSpPr>
      <p:grpSpPr>
        <a:xfrm>
          <a:off x="0" y="0"/>
          <a:ext cx="0" cy="0"/>
          <a:chOff x="0" y="0"/>
          <a:chExt cx="0" cy="0"/>
        </a:xfrm>
      </p:grpSpPr>
      <p:sp>
        <p:nvSpPr>
          <p:cNvPr id="360" name="Google Shape;360;p14: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73" name="Shape 373"/>
        <p:cNvGrpSpPr/>
        <p:nvPr/>
      </p:nvGrpSpPr>
      <p:grpSpPr>
        <a:xfrm>
          <a:off x="0" y="0"/>
          <a:ext cx="0" cy="0"/>
          <a:chOff x="0" y="0"/>
          <a:chExt cx="0" cy="0"/>
        </a:xfrm>
      </p:grpSpPr>
      <p:sp>
        <p:nvSpPr>
          <p:cNvPr id="375" name="Google Shape;375;p15: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90" name="Shape 390"/>
        <p:cNvGrpSpPr/>
        <p:nvPr/>
      </p:nvGrpSpPr>
      <p:grpSpPr>
        <a:xfrm>
          <a:off x="0" y="0"/>
          <a:ext cx="0" cy="0"/>
          <a:chOff x="0" y="0"/>
          <a:chExt cx="0" cy="0"/>
        </a:xfrm>
      </p:grpSpPr>
      <p:sp>
        <p:nvSpPr>
          <p:cNvPr id="391" name="Google Shape;391;p16: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16: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99" name="Shape 399"/>
        <p:cNvGrpSpPr/>
        <p:nvPr/>
      </p:nvGrpSpPr>
      <p:grpSpPr>
        <a:xfrm>
          <a:off x="0" y="0"/>
          <a:ext cx="0" cy="0"/>
          <a:chOff x="0" y="0"/>
          <a:chExt cx="0" cy="0"/>
        </a:xfrm>
      </p:grpSpPr>
      <p:sp>
        <p:nvSpPr>
          <p:cNvPr id="400" name="Google Shape;400;p17: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17: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07" name="Shape 407"/>
        <p:cNvGrpSpPr/>
        <p:nvPr/>
      </p:nvGrpSpPr>
      <p:grpSpPr>
        <a:xfrm>
          <a:off x="0" y="0"/>
          <a:ext cx="0" cy="0"/>
          <a:chOff x="0" y="0"/>
          <a:chExt cx="0" cy="0"/>
        </a:xfrm>
      </p:grpSpPr>
      <p:sp>
        <p:nvSpPr>
          <p:cNvPr id="409" name="Google Shape;409;p18: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14" name="Shape 414"/>
        <p:cNvGrpSpPr/>
        <p:nvPr/>
      </p:nvGrpSpPr>
      <p:grpSpPr>
        <a:xfrm>
          <a:off x="0" y="0"/>
          <a:ext cx="0" cy="0"/>
          <a:chOff x="0" y="0"/>
          <a:chExt cx="0" cy="0"/>
        </a:xfrm>
      </p:grpSpPr>
      <p:sp>
        <p:nvSpPr>
          <p:cNvPr id="415" name="Google Shape;415;p19: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19: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22" name="Shape 422"/>
        <p:cNvGrpSpPr/>
        <p:nvPr/>
      </p:nvGrpSpPr>
      <p:grpSpPr>
        <a:xfrm>
          <a:off x="0" y="0"/>
          <a:ext cx="0" cy="0"/>
          <a:chOff x="0" y="0"/>
          <a:chExt cx="0" cy="0"/>
        </a:xfrm>
      </p:grpSpPr>
      <p:sp>
        <p:nvSpPr>
          <p:cNvPr id="424" name="Google Shape;424;p20: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27" name="Shape 427"/>
        <p:cNvGrpSpPr/>
        <p:nvPr/>
      </p:nvGrpSpPr>
      <p:grpSpPr>
        <a:xfrm>
          <a:off x="0" y="0"/>
          <a:ext cx="0" cy="0"/>
          <a:chOff x="0" y="0"/>
          <a:chExt cx="0" cy="0"/>
        </a:xfrm>
      </p:grpSpPr>
      <p:sp>
        <p:nvSpPr>
          <p:cNvPr id="429" name="Google Shape;429;p21: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41" name="Shape 441"/>
        <p:cNvGrpSpPr/>
        <p:nvPr/>
      </p:nvGrpSpPr>
      <p:grpSpPr>
        <a:xfrm>
          <a:off x="0" y="0"/>
          <a:ext cx="0" cy="0"/>
          <a:chOff x="0" y="0"/>
          <a:chExt cx="0" cy="0"/>
        </a:xfrm>
      </p:grpSpPr>
      <p:sp>
        <p:nvSpPr>
          <p:cNvPr id="443" name="Google Shape;443;p22: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05" name="Shape 205"/>
        <p:cNvGrpSpPr/>
        <p:nvPr/>
      </p:nvGrpSpPr>
      <p:grpSpPr>
        <a:xfrm>
          <a:off x="0" y="0"/>
          <a:ext cx="0" cy="0"/>
          <a:chOff x="0" y="0"/>
          <a:chExt cx="0" cy="0"/>
        </a:xfrm>
      </p:grpSpPr>
      <p:sp>
        <p:nvSpPr>
          <p:cNvPr id="206" name="Google Shape;206;p4: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47" name="Shape 447"/>
        <p:cNvGrpSpPr/>
        <p:nvPr/>
      </p:nvGrpSpPr>
      <p:grpSpPr>
        <a:xfrm>
          <a:off x="0" y="0"/>
          <a:ext cx="0" cy="0"/>
          <a:chOff x="0" y="0"/>
          <a:chExt cx="0" cy="0"/>
        </a:xfrm>
      </p:grpSpPr>
      <p:sp>
        <p:nvSpPr>
          <p:cNvPr id="449" name="Google Shape;449;p23: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54" name="Shape 454"/>
        <p:cNvGrpSpPr/>
        <p:nvPr/>
      </p:nvGrpSpPr>
      <p:grpSpPr>
        <a:xfrm>
          <a:off x="0" y="0"/>
          <a:ext cx="0" cy="0"/>
          <a:chOff x="0" y="0"/>
          <a:chExt cx="0" cy="0"/>
        </a:xfrm>
      </p:grpSpPr>
      <p:sp>
        <p:nvSpPr>
          <p:cNvPr id="456" name="Google Shape;456;p24: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60" name="Shape 460"/>
        <p:cNvGrpSpPr/>
        <p:nvPr/>
      </p:nvGrpSpPr>
      <p:grpSpPr>
        <a:xfrm>
          <a:off x="0" y="0"/>
          <a:ext cx="0" cy="0"/>
          <a:chOff x="0" y="0"/>
          <a:chExt cx="0" cy="0"/>
        </a:xfrm>
      </p:grpSpPr>
      <p:sp>
        <p:nvSpPr>
          <p:cNvPr id="462" name="Google Shape;462;p25: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67" name="Shape 467"/>
        <p:cNvGrpSpPr/>
        <p:nvPr/>
      </p:nvGrpSpPr>
      <p:grpSpPr>
        <a:xfrm>
          <a:off x="0" y="0"/>
          <a:ext cx="0" cy="0"/>
          <a:chOff x="0" y="0"/>
          <a:chExt cx="0" cy="0"/>
        </a:xfrm>
      </p:grpSpPr>
      <p:sp>
        <p:nvSpPr>
          <p:cNvPr id="469" name="Google Shape;469;p26: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72" name="Shape 472"/>
        <p:cNvGrpSpPr/>
        <p:nvPr/>
      </p:nvGrpSpPr>
      <p:grpSpPr>
        <a:xfrm>
          <a:off x="0" y="0"/>
          <a:ext cx="0" cy="0"/>
          <a:chOff x="0" y="0"/>
          <a:chExt cx="0" cy="0"/>
        </a:xfrm>
      </p:grpSpPr>
      <p:sp>
        <p:nvSpPr>
          <p:cNvPr id="474" name="Google Shape;474;p27: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78" name="Shape 478"/>
        <p:cNvGrpSpPr/>
        <p:nvPr/>
      </p:nvGrpSpPr>
      <p:grpSpPr>
        <a:xfrm>
          <a:off x="0" y="0"/>
          <a:ext cx="0" cy="0"/>
          <a:chOff x="0" y="0"/>
          <a:chExt cx="0" cy="0"/>
        </a:xfrm>
      </p:grpSpPr>
      <p:sp>
        <p:nvSpPr>
          <p:cNvPr id="480" name="Google Shape;480;p28: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83" name="Shape 483"/>
        <p:cNvGrpSpPr/>
        <p:nvPr/>
      </p:nvGrpSpPr>
      <p:grpSpPr>
        <a:xfrm>
          <a:off x="0" y="0"/>
          <a:ext cx="0" cy="0"/>
          <a:chOff x="0" y="0"/>
          <a:chExt cx="0" cy="0"/>
        </a:xfrm>
      </p:grpSpPr>
      <p:sp>
        <p:nvSpPr>
          <p:cNvPr id="485" name="Google Shape;485;p29: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89" name="Shape 489"/>
        <p:cNvGrpSpPr/>
        <p:nvPr/>
      </p:nvGrpSpPr>
      <p:grpSpPr>
        <a:xfrm>
          <a:off x="0" y="0"/>
          <a:ext cx="0" cy="0"/>
          <a:chOff x="0" y="0"/>
          <a:chExt cx="0" cy="0"/>
        </a:xfrm>
      </p:grpSpPr>
      <p:sp>
        <p:nvSpPr>
          <p:cNvPr id="491" name="Google Shape;491;p30: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496" name="Shape 496"/>
        <p:cNvGrpSpPr/>
        <p:nvPr/>
      </p:nvGrpSpPr>
      <p:grpSpPr>
        <a:xfrm>
          <a:off x="0" y="0"/>
          <a:ext cx="0" cy="0"/>
          <a:chOff x="0" y="0"/>
          <a:chExt cx="0" cy="0"/>
        </a:xfrm>
      </p:grpSpPr>
      <p:sp>
        <p:nvSpPr>
          <p:cNvPr id="498" name="Google Shape;498;p31: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502" name="Shape 502"/>
        <p:cNvGrpSpPr/>
        <p:nvPr/>
      </p:nvGrpSpPr>
      <p:grpSpPr>
        <a:xfrm>
          <a:off x="0" y="0"/>
          <a:ext cx="0" cy="0"/>
          <a:chOff x="0" y="0"/>
          <a:chExt cx="0" cy="0"/>
        </a:xfrm>
      </p:grpSpPr>
      <p:sp>
        <p:nvSpPr>
          <p:cNvPr id="504" name="Google Shape;504;p32: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13" name="Shape 213"/>
        <p:cNvGrpSpPr/>
        <p:nvPr/>
      </p:nvGrpSpPr>
      <p:grpSpPr>
        <a:xfrm>
          <a:off x="0" y="0"/>
          <a:ext cx="0" cy="0"/>
          <a:chOff x="0" y="0"/>
          <a:chExt cx="0" cy="0"/>
        </a:xfrm>
      </p:grpSpPr>
      <p:sp>
        <p:nvSpPr>
          <p:cNvPr id="214" name="Google Shape;214;g3bf02d2fd1a_0_46: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216" name="Google Shape;216;g3bf02d2fd1a_0_46: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507" name="Shape 507"/>
        <p:cNvGrpSpPr/>
        <p:nvPr/>
      </p:nvGrpSpPr>
      <p:grpSpPr>
        <a:xfrm>
          <a:off x="0" y="0"/>
          <a:ext cx="0" cy="0"/>
          <a:chOff x="0" y="0"/>
          <a:chExt cx="0" cy="0"/>
        </a:xfrm>
      </p:grpSpPr>
      <p:sp>
        <p:nvSpPr>
          <p:cNvPr id="509" name="Google Shape;509;p33: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514" name="Shape 514"/>
        <p:cNvGrpSpPr/>
        <p:nvPr/>
      </p:nvGrpSpPr>
      <p:grpSpPr>
        <a:xfrm>
          <a:off x="0" y="0"/>
          <a:ext cx="0" cy="0"/>
          <a:chOff x="0" y="0"/>
          <a:chExt cx="0" cy="0"/>
        </a:xfrm>
      </p:grpSpPr>
      <p:sp>
        <p:nvSpPr>
          <p:cNvPr id="516" name="Google Shape;516;p34: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520" name="Shape 520"/>
        <p:cNvGrpSpPr/>
        <p:nvPr/>
      </p:nvGrpSpPr>
      <p:grpSpPr>
        <a:xfrm>
          <a:off x="0" y="0"/>
          <a:ext cx="0" cy="0"/>
          <a:chOff x="0" y="0"/>
          <a:chExt cx="0" cy="0"/>
        </a:xfrm>
      </p:grpSpPr>
      <p:sp>
        <p:nvSpPr>
          <p:cNvPr id="521" name="Google Shape;521;p35: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35: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526" name="Shape 526"/>
        <p:cNvGrpSpPr/>
        <p:nvPr/>
      </p:nvGrpSpPr>
      <p:grpSpPr>
        <a:xfrm>
          <a:off x="0" y="0"/>
          <a:ext cx="0" cy="0"/>
          <a:chOff x="0" y="0"/>
          <a:chExt cx="0" cy="0"/>
        </a:xfrm>
      </p:grpSpPr>
      <p:sp>
        <p:nvSpPr>
          <p:cNvPr id="528" name="Google Shape;528;p36: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533" name="Shape 533"/>
        <p:cNvGrpSpPr/>
        <p:nvPr/>
      </p:nvGrpSpPr>
      <p:grpSpPr>
        <a:xfrm>
          <a:off x="0" y="0"/>
          <a:ext cx="0" cy="0"/>
          <a:chOff x="0" y="0"/>
          <a:chExt cx="0" cy="0"/>
        </a:xfrm>
      </p:grpSpPr>
      <p:sp>
        <p:nvSpPr>
          <p:cNvPr id="535" name="Google Shape;535;p37: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538" name="Shape 538"/>
        <p:cNvGrpSpPr/>
        <p:nvPr/>
      </p:nvGrpSpPr>
      <p:grpSpPr>
        <a:xfrm>
          <a:off x="0" y="0"/>
          <a:ext cx="0" cy="0"/>
          <a:chOff x="0" y="0"/>
          <a:chExt cx="0" cy="0"/>
        </a:xfrm>
      </p:grpSpPr>
      <p:sp>
        <p:nvSpPr>
          <p:cNvPr id="539" name="Google Shape;539;p38: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38: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22" name="Shape 222"/>
        <p:cNvGrpSpPr/>
        <p:nvPr/>
      </p:nvGrpSpPr>
      <p:grpSpPr>
        <a:xfrm>
          <a:off x="0" y="0"/>
          <a:ext cx="0" cy="0"/>
          <a:chOff x="0" y="0"/>
          <a:chExt cx="0" cy="0"/>
        </a:xfrm>
      </p:grpSpPr>
      <p:sp>
        <p:nvSpPr>
          <p:cNvPr id="223" name="Google Shape;223;g3bf02d2fd1a_0_333: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225" name="Google Shape;225;g3bf02d2fd1a_0_333: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30" name="Shape 230"/>
        <p:cNvGrpSpPr/>
        <p:nvPr/>
      </p:nvGrpSpPr>
      <p:grpSpPr>
        <a:xfrm>
          <a:off x="0" y="0"/>
          <a:ext cx="0" cy="0"/>
          <a:chOff x="0" y="0"/>
          <a:chExt cx="0" cy="0"/>
        </a:xfrm>
      </p:grpSpPr>
      <p:sp>
        <p:nvSpPr>
          <p:cNvPr id="231" name="Google Shape;231;g3bf02d2fd1a_0_341: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233" name="Google Shape;233;g3bf02d2fd1a_0_341: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38" name="Shape 238"/>
        <p:cNvGrpSpPr/>
        <p:nvPr/>
      </p:nvGrpSpPr>
      <p:grpSpPr>
        <a:xfrm>
          <a:off x="0" y="0"/>
          <a:ext cx="0" cy="0"/>
          <a:chOff x="0" y="0"/>
          <a:chExt cx="0" cy="0"/>
        </a:xfrm>
      </p:grpSpPr>
      <p:sp>
        <p:nvSpPr>
          <p:cNvPr id="239" name="Google Shape;239;g3bf02d2fd1a_0_323: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241" name="Google Shape;241;g3bf02d2fd1a_0_323: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46" name="Shape 246"/>
        <p:cNvGrpSpPr/>
        <p:nvPr/>
      </p:nvGrpSpPr>
      <p:grpSpPr>
        <a:xfrm>
          <a:off x="0" y="0"/>
          <a:ext cx="0" cy="0"/>
          <a:chOff x="0" y="0"/>
          <a:chExt cx="0" cy="0"/>
        </a:xfrm>
      </p:grpSpPr>
      <p:sp>
        <p:nvSpPr>
          <p:cNvPr id="247" name="Google Shape;247;g3bf02d2fd1a_0_53:notes"/>
          <p:cNvSpPr/>
          <p:nvPr>
            <p:ph type="sldImg" idx="2"/>
          </p:nvPr>
        </p:nvSpPr>
        <p:spPr>
          <a:xfrm>
            <a:off x="719138" y="1163638"/>
            <a:ext cx="5584800" cy="31416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54" name="Shape 254"/>
        <p:cNvGrpSpPr/>
        <p:nvPr/>
      </p:nvGrpSpPr>
      <p:grpSpPr>
        <a:xfrm>
          <a:off x="0" y="0"/>
          <a:ext cx="0" cy="0"/>
          <a:chOff x="0" y="0"/>
          <a:chExt cx="0" cy="0"/>
        </a:xfrm>
      </p:grpSpPr>
      <p:sp>
        <p:nvSpPr>
          <p:cNvPr id="256" name="Google Shape;256;p2: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6.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9.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Photo">
  <p:cSld name="Title with Photo">
    <p:spTree>
      <p:nvGrpSpPr>
        <p:cNvPr id="10" name="Shape 10"/>
        <p:cNvGrpSpPr/>
        <p:nvPr/>
      </p:nvGrpSpPr>
      <p:grpSpPr>
        <a:xfrm>
          <a:off x="0" y="0"/>
          <a:ext cx="0" cy="0"/>
          <a:chOff x="0" y="0"/>
          <a:chExt cx="0" cy="0"/>
        </a:xfrm>
      </p:grpSpPr>
      <p:sp>
        <p:nvSpPr>
          <p:cNvPr id="11" name="Google Shape;11;p40"/>
          <p:cNvSpPr/>
          <p:nvPr/>
        </p:nvSpPr>
        <p:spPr>
          <a:xfrm>
            <a:off x="0" y="-1"/>
            <a:ext cx="12192000" cy="694944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b="0" i="0" u="none" strike="noStrike" cap="none">
              <a:solidFill>
                <a:schemeClr val="lt1"/>
              </a:solidFill>
              <a:latin typeface="Calibri"/>
              <a:ea typeface="Calibri"/>
              <a:cs typeface="Calibri"/>
              <a:sym typeface="Calibri"/>
            </a:endParaRPr>
          </a:p>
        </p:txBody>
      </p:sp>
      <p:sp>
        <p:nvSpPr>
          <p:cNvPr id="12" name="Google Shape;12;p40"/>
          <p:cNvSpPr/>
          <p:nvPr/>
        </p:nvSpPr>
        <p:spPr>
          <a:xfrm>
            <a:off x="0" y="11831"/>
            <a:ext cx="12192000" cy="68580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b="0" i="0" u="none" strike="noStrike" cap="none">
              <a:solidFill>
                <a:schemeClr val="lt1"/>
              </a:solidFill>
              <a:latin typeface="Calibri"/>
              <a:ea typeface="Calibri"/>
              <a:cs typeface="Calibri"/>
              <a:sym typeface="Calibri"/>
            </a:endParaRPr>
          </a:p>
        </p:txBody>
      </p:sp>
      <p:sp>
        <p:nvSpPr>
          <p:cNvPr id="13" name="Google Shape;13;p40"/>
          <p:cNvSpPr/>
          <p:nvPr/>
        </p:nvSpPr>
        <p:spPr>
          <a:xfrm>
            <a:off x="609600" y="0"/>
            <a:ext cx="3677265" cy="678426"/>
          </a:xfrm>
          <a:prstGeom prst="rect">
            <a:avLst/>
          </a:prstGeom>
          <a:gradFill>
            <a:gsLst>
              <a:gs pos="0">
                <a:schemeClr val="lt2"/>
              </a:gs>
              <a:gs pos="100000">
                <a:schemeClr val="dk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b="0" i="0" u="none" strike="noStrike" cap="none">
              <a:solidFill>
                <a:schemeClr val="lt1"/>
              </a:solidFill>
              <a:latin typeface="Calibri"/>
              <a:ea typeface="Calibri"/>
              <a:cs typeface="Calibri"/>
              <a:sym typeface="Calibri"/>
            </a:endParaRPr>
          </a:p>
        </p:txBody>
      </p:sp>
      <p:sp>
        <p:nvSpPr>
          <p:cNvPr id="14" name="Google Shape;14;p40"/>
          <p:cNvSpPr txBox="1"/>
          <p:nvPr>
            <p:ph type="body" idx="1"/>
          </p:nvPr>
        </p:nvSpPr>
        <p:spPr>
          <a:xfrm>
            <a:off x="476922" y="1232295"/>
            <a:ext cx="6319838" cy="2719804"/>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chemeClr val="lt1"/>
              </a:buClr>
              <a:buSzPts val="4800"/>
              <a:buFont typeface="Arial"/>
              <a:buNone/>
              <a:defRPr sz="48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pic>
        <p:nvPicPr>
          <p:cNvPr id="15" name="Google Shape;15;p40"/>
          <p:cNvPicPr preferRelativeResize="0"/>
          <p:nvPr/>
        </p:nvPicPr>
        <p:blipFill rotWithShape="1">
          <a:blip r:embed="rId2">
            <a:alphaModFix/>
          </a:blip>
          <a:srcRect l="0" t="0" r="0" b="0"/>
          <a:stretch/>
        </p:blipFill>
        <p:spPr>
          <a:xfrm>
            <a:off x="609600" y="5475830"/>
            <a:ext cx="2338388" cy="710238"/>
          </a:xfrm>
          <a:prstGeom prst="rect">
            <a:avLst/>
          </a:prstGeom>
          <a:noFill/>
          <a:ln>
            <a:noFill/>
          </a:ln>
        </p:spPr>
      </p:pic>
      <p:sp>
        <p:nvSpPr>
          <p:cNvPr id="16" name="Google Shape;16;p40"/>
          <p:cNvSpPr txBox="1"/>
          <p:nvPr>
            <p:ph type="body" idx="2"/>
          </p:nvPr>
        </p:nvSpPr>
        <p:spPr>
          <a:xfrm>
            <a:off x="484094" y="4150580"/>
            <a:ext cx="6319838" cy="10366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2"/>
              </a:buClr>
              <a:buSzPts val="2400"/>
              <a:buFont typeface="Arial"/>
              <a:buNone/>
              <a:defRPr sz="2400" b="0" i="0" u="none" strike="noStrike" cap="none">
                <a:solidFill>
                  <a:schemeClr val="l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pic>
        <p:nvPicPr>
          <p:cNvPr id="17" name="Google Shape;17;p40"/>
          <p:cNvPicPr preferRelativeResize="0"/>
          <p:nvPr/>
        </p:nvPicPr>
        <p:blipFill rotWithShape="1">
          <a:blip r:embed="rId3">
            <a:alphaModFix/>
          </a:blip>
          <a:srcRect l="0" t="0" r="0" b="0"/>
          <a:stretch/>
        </p:blipFill>
        <p:spPr>
          <a:xfrm>
            <a:off x="3309627" y="3399695"/>
            <a:ext cx="5572746" cy="5572746"/>
          </a:xfrm>
          <a:prstGeom prst="rect">
            <a:avLst/>
          </a:prstGeom>
          <a:noFill/>
          <a:ln>
            <a:noFill/>
          </a:ln>
        </p:spPr>
      </p:pic>
      <p:sp>
        <p:nvSpPr>
          <p:cNvPr id="18" name="Google Shape;18;p40"/>
          <p:cNvSpPr/>
          <p:nvPr>
            <p:ph type="pic" idx="3"/>
          </p:nvPr>
        </p:nvSpPr>
        <p:spPr>
          <a:xfrm>
            <a:off x="6919300" y="-544068"/>
            <a:ext cx="7946136" cy="7946136"/>
          </a:xfrm>
          <a:prstGeom prst="flowChartConnector">
            <a:avLst/>
          </a:prstGeom>
          <a:solidFill>
            <a:schemeClr val="dk1"/>
          </a:solidFill>
          <a:ln>
            <a:noFill/>
          </a:ln>
        </p:spPr>
      </p:sp>
      <p:pic>
        <p:nvPicPr>
          <p:cNvPr id="19" name="Google Shape;19;p40" descr="A black background with white letters&#10;&#10;Description automatically generated"/>
          <p:cNvPicPr preferRelativeResize="0"/>
          <p:nvPr/>
        </p:nvPicPr>
        <p:blipFill rotWithShape="1">
          <a:blip r:embed="rId4">
            <a:alphaModFix/>
          </a:blip>
          <a:srcRect l="0" t="0" r="0" b="0"/>
          <a:stretch/>
        </p:blipFill>
        <p:spPr>
          <a:xfrm>
            <a:off x="732140" y="101722"/>
            <a:ext cx="3433190" cy="53479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362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ight">
  <p:cSld name="Title Light">
    <p:spTree>
      <p:nvGrpSpPr>
        <p:cNvPr id="91" name="Shape 91"/>
        <p:cNvGrpSpPr/>
        <p:nvPr/>
      </p:nvGrpSpPr>
      <p:grpSpPr>
        <a:xfrm>
          <a:off x="0" y="0"/>
          <a:ext cx="0" cy="0"/>
          <a:chOff x="0" y="0"/>
          <a:chExt cx="0" cy="0"/>
        </a:xfrm>
      </p:grpSpPr>
      <p:sp>
        <p:nvSpPr>
          <p:cNvPr id="92" name="Google Shape;92;p51"/>
          <p:cNvSpPr/>
          <p:nvPr/>
        </p:nvSpPr>
        <p:spPr>
          <a:xfrm>
            <a:off x="8296507" y="0"/>
            <a:ext cx="3895493" cy="216408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a:solidFill>
                <a:schemeClr val="lt1"/>
              </a:solidFill>
              <a:latin typeface="Calibri"/>
              <a:ea typeface="Calibri"/>
              <a:cs typeface="Calibri"/>
              <a:sym typeface="Calibri"/>
            </a:endParaRPr>
          </a:p>
        </p:txBody>
      </p:sp>
      <p:pic>
        <p:nvPicPr>
          <p:cNvPr id="93" name="Google Shape;93;p51"/>
          <p:cNvPicPr preferRelativeResize="0"/>
          <p:nvPr/>
        </p:nvPicPr>
        <p:blipFill rotWithShape="1">
          <a:blip r:embed="rId2">
            <a:alphaModFix/>
          </a:blip>
          <a:srcRect l="0" t="0" r="0" b="0"/>
          <a:stretch/>
        </p:blipFill>
        <p:spPr>
          <a:xfrm>
            <a:off x="6671949" y="-1015982"/>
            <a:ext cx="3429000" cy="3429000"/>
          </a:xfrm>
          <a:prstGeom prst="rect">
            <a:avLst/>
          </a:prstGeom>
          <a:noFill/>
          <a:ln>
            <a:noFill/>
          </a:ln>
        </p:spPr>
      </p:pic>
      <p:sp>
        <p:nvSpPr>
          <p:cNvPr id="94" name="Google Shape;94;p51"/>
          <p:cNvSpPr/>
          <p:nvPr/>
        </p:nvSpPr>
        <p:spPr>
          <a:xfrm>
            <a:off x="0" y="3429000"/>
            <a:ext cx="12192000" cy="3429000"/>
          </a:xfrm>
          <a:prstGeom prst="rect">
            <a:avLst/>
          </a:prstGeom>
          <a:solidFill>
            <a:schemeClr val="dk1"/>
          </a:solidFill>
          <a:ln w="12700" cap="flat" cmpd="sng">
            <a:solidFill>
              <a:srgbClr val="001B2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51"/>
          <p:cNvSpPr/>
          <p:nvPr/>
        </p:nvSpPr>
        <p:spPr>
          <a:xfrm>
            <a:off x="0" y="3429000"/>
            <a:ext cx="602166" cy="3429000"/>
          </a:xfrm>
          <a:prstGeom prst="rect">
            <a:avLst/>
          </a:prstGeom>
          <a:gradFill>
            <a:gsLst>
              <a:gs pos="0">
                <a:schemeClr val="lt2"/>
              </a:gs>
              <a:gs pos="100000">
                <a:schemeClr val="dk2"/>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a:solidFill>
                <a:schemeClr val="lt1"/>
              </a:solidFill>
              <a:latin typeface="Calibri"/>
              <a:ea typeface="Calibri"/>
              <a:cs typeface="Calibri"/>
              <a:sym typeface="Calibri"/>
            </a:endParaRPr>
          </a:p>
        </p:txBody>
      </p:sp>
      <p:pic>
        <p:nvPicPr>
          <p:cNvPr id="96" name="Google Shape;96;p51"/>
          <p:cNvPicPr preferRelativeResize="0"/>
          <p:nvPr/>
        </p:nvPicPr>
        <p:blipFill rotWithShape="1">
          <a:blip r:embed="rId3">
            <a:alphaModFix/>
          </a:blip>
          <a:srcRect l="0" t="0" r="0" b="0"/>
          <a:stretch/>
        </p:blipFill>
        <p:spPr>
          <a:xfrm>
            <a:off x="916840" y="1972197"/>
            <a:ext cx="1891930" cy="574636"/>
          </a:xfrm>
          <a:prstGeom prst="rect">
            <a:avLst/>
          </a:prstGeom>
          <a:noFill/>
          <a:ln>
            <a:noFill/>
          </a:ln>
        </p:spPr>
      </p:pic>
      <p:sp>
        <p:nvSpPr>
          <p:cNvPr id="97" name="Google Shape;97;p51"/>
          <p:cNvSpPr txBox="1"/>
          <p:nvPr>
            <p:ph type="body" idx="1"/>
          </p:nvPr>
        </p:nvSpPr>
        <p:spPr>
          <a:xfrm>
            <a:off x="727307" y="4011607"/>
            <a:ext cx="7201210" cy="161777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chemeClr val="lt1"/>
              </a:buClr>
              <a:buSzPts val="4800"/>
              <a:buFont typeface="Arial"/>
              <a:buNone/>
              <a:defRPr sz="48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98" name="Google Shape;98;p51"/>
          <p:cNvSpPr txBox="1"/>
          <p:nvPr>
            <p:ph type="body" idx="2"/>
          </p:nvPr>
        </p:nvSpPr>
        <p:spPr>
          <a:xfrm>
            <a:off x="727307" y="5827866"/>
            <a:ext cx="10891838" cy="4740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2"/>
              </a:buClr>
              <a:buSzPts val="2400"/>
              <a:buFont typeface="Arial"/>
              <a:buNone/>
              <a:defRPr sz="2400" b="0" i="0" u="none" strike="noStrike" cap="none">
                <a:solidFill>
                  <a:schemeClr val="l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99" name="Google Shape;99;p51"/>
          <p:cNvSpPr/>
          <p:nvPr>
            <p:ph type="pic" idx="3"/>
          </p:nvPr>
        </p:nvSpPr>
        <p:spPr>
          <a:xfrm>
            <a:off x="7672771" y="-262053"/>
            <a:ext cx="7382107" cy="7382107"/>
          </a:xfrm>
          <a:prstGeom prst="flowChartConnector">
            <a:avLst/>
          </a:prstGeom>
          <a:solidFill>
            <a:schemeClr val="accent2"/>
          </a:solidFill>
          <a:ln>
            <a:noFill/>
          </a:ln>
        </p:spPr>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dd Photo and GE">
  <p:cSld name="Title_Add Photo and GE">
    <p:spTree>
      <p:nvGrpSpPr>
        <p:cNvPr id="100" name="Shape 100"/>
        <p:cNvGrpSpPr/>
        <p:nvPr/>
      </p:nvGrpSpPr>
      <p:grpSpPr>
        <a:xfrm>
          <a:off x="0" y="0"/>
          <a:ext cx="0" cy="0"/>
          <a:chOff x="0" y="0"/>
          <a:chExt cx="0" cy="0"/>
        </a:xfrm>
      </p:grpSpPr>
      <p:sp>
        <p:nvSpPr>
          <p:cNvPr id="101" name="Google Shape;101;p52"/>
          <p:cNvSpPr/>
          <p:nvPr/>
        </p:nvSpPr>
        <p:spPr>
          <a:xfrm>
            <a:off x="0" y="0"/>
            <a:ext cx="12192000" cy="68580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52"/>
          <p:cNvSpPr/>
          <p:nvPr/>
        </p:nvSpPr>
        <p:spPr>
          <a:xfrm>
            <a:off x="0" y="0"/>
            <a:ext cx="7010400" cy="6858000"/>
          </a:xfrm>
          <a:prstGeom prst="rect">
            <a:avLst/>
          </a:prstGeom>
          <a:solidFill>
            <a:schemeClr val="dk1"/>
          </a:solidFill>
          <a:ln w="12700" cap="flat" cmpd="sng">
            <a:solidFill>
              <a:srgbClr val="1230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52"/>
          <p:cNvSpPr txBox="1"/>
          <p:nvPr>
            <p:ph type="body" idx="1"/>
          </p:nvPr>
        </p:nvSpPr>
        <p:spPr>
          <a:xfrm>
            <a:off x="497841" y="701675"/>
            <a:ext cx="5598160" cy="272732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4800"/>
              <a:buFont typeface="Arial"/>
              <a:buNone/>
              <a:defRPr sz="48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04" name="Google Shape;104;p52"/>
          <p:cNvSpPr txBox="1"/>
          <p:nvPr>
            <p:ph type="body" idx="2"/>
          </p:nvPr>
        </p:nvSpPr>
        <p:spPr>
          <a:xfrm>
            <a:off x="497841" y="3729038"/>
            <a:ext cx="5598160" cy="15446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2"/>
              </a:buClr>
              <a:buSzPts val="2800"/>
              <a:buFont typeface="Arial"/>
              <a:buNone/>
              <a:defRPr sz="2800" b="1" i="0" u="none" strike="noStrike" cap="none">
                <a:solidFill>
                  <a:schemeClr val="l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pic>
        <p:nvPicPr>
          <p:cNvPr id="105" name="Google Shape;105;p52"/>
          <p:cNvPicPr preferRelativeResize="0"/>
          <p:nvPr/>
        </p:nvPicPr>
        <p:blipFill rotWithShape="1">
          <a:blip r:embed="rId2">
            <a:alphaModFix/>
          </a:blip>
          <a:srcRect l="0" t="0" r="0" b="0"/>
          <a:stretch/>
        </p:blipFill>
        <p:spPr>
          <a:xfrm>
            <a:off x="600075" y="5573713"/>
            <a:ext cx="2559368" cy="777357"/>
          </a:xfrm>
          <a:prstGeom prst="rect">
            <a:avLst/>
          </a:prstGeom>
          <a:noFill/>
          <a:ln>
            <a:noFill/>
          </a:ln>
        </p:spPr>
      </p:pic>
      <p:sp>
        <p:nvSpPr>
          <p:cNvPr id="106" name="Google Shape;106;p52"/>
          <p:cNvSpPr/>
          <p:nvPr>
            <p:ph type="pic" idx="3"/>
          </p:nvPr>
        </p:nvSpPr>
        <p:spPr>
          <a:xfrm>
            <a:off x="6096000" y="-2"/>
            <a:ext cx="6858000" cy="6858000"/>
          </a:xfrm>
          <a:prstGeom prst="ellipse">
            <a:avLst/>
          </a:prstGeom>
          <a:noFill/>
          <a:ln>
            <a:noFill/>
          </a:ln>
        </p:spPr>
      </p:sp>
      <p:sp>
        <p:nvSpPr>
          <p:cNvPr id="107" name="Google Shape;107;p52"/>
          <p:cNvSpPr/>
          <p:nvPr>
            <p:ph type="pic" idx="4"/>
          </p:nvPr>
        </p:nvSpPr>
        <p:spPr>
          <a:xfrm>
            <a:off x="-3338512" y="1535113"/>
            <a:ext cx="3267075" cy="3267075"/>
          </a:xfrm>
          <a:prstGeom prst="rect">
            <a:avLst/>
          </a:prstGeom>
          <a:noFill/>
          <a:ln>
            <a:noFill/>
          </a:ln>
        </p:spPr>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matchingName="Cover">
  <p:cSld name="Cover">
    <p:bg>
      <p:bgPr>
        <a:solidFill>
          <a:schemeClr val="dk1"/>
        </a:solidFill>
      </p:bgPr>
    </p:bg>
    <p:spTree>
      <p:nvGrpSpPr>
        <p:cNvPr id="108" name="Shape 108"/>
        <p:cNvGrpSpPr/>
        <p:nvPr/>
      </p:nvGrpSpPr>
      <p:grpSpPr>
        <a:xfrm>
          <a:off x="0" y="0"/>
          <a:ext cx="0" cy="0"/>
          <a:chOff x="0" y="0"/>
          <a:chExt cx="0" cy="0"/>
        </a:xfrm>
      </p:grpSpPr>
      <p:sp>
        <p:nvSpPr>
          <p:cNvPr id="109" name="Google Shape;109;p53"/>
          <p:cNvSpPr/>
          <p:nvPr/>
        </p:nvSpPr>
        <p:spPr>
          <a:xfrm>
            <a:off x="8618220" y="0"/>
            <a:ext cx="357378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a:solidFill>
                <a:schemeClr val="lt1"/>
              </a:solidFill>
              <a:latin typeface="Calibri"/>
              <a:ea typeface="Calibri"/>
              <a:cs typeface="Calibri"/>
              <a:sym typeface="Calibri"/>
            </a:endParaRPr>
          </a:p>
        </p:txBody>
      </p:sp>
      <p:pic>
        <p:nvPicPr>
          <p:cNvPr id="110" name="Google Shape;110;p53"/>
          <p:cNvPicPr preferRelativeResize="0"/>
          <p:nvPr/>
        </p:nvPicPr>
        <p:blipFill rotWithShape="1">
          <a:blip r:embed="rId2">
            <a:alphaModFix/>
          </a:blip>
          <a:srcRect l="0" t="29701" r="30246" b="0"/>
          <a:stretch/>
        </p:blipFill>
        <p:spPr>
          <a:xfrm>
            <a:off x="8072751" y="-18734"/>
            <a:ext cx="4119249" cy="3823380"/>
          </a:xfrm>
          <a:prstGeom prst="rect">
            <a:avLst/>
          </a:prstGeom>
          <a:noFill/>
          <a:ln>
            <a:noFill/>
          </a:ln>
        </p:spPr>
      </p:pic>
      <p:sp>
        <p:nvSpPr>
          <p:cNvPr id="111" name="Google Shape;111;p53"/>
          <p:cNvSpPr txBox="1"/>
          <p:nvPr>
            <p:ph type="body" idx="1"/>
          </p:nvPr>
        </p:nvSpPr>
        <p:spPr>
          <a:xfrm>
            <a:off x="785811" y="1090353"/>
            <a:ext cx="5598160" cy="272732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4800"/>
              <a:buFont typeface="Arial"/>
              <a:buNone/>
              <a:defRPr sz="48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p:txBody>
      </p:sp>
      <p:sp>
        <p:nvSpPr>
          <p:cNvPr id="112" name="Google Shape;112;p53"/>
          <p:cNvSpPr txBox="1"/>
          <p:nvPr>
            <p:ph type="body" idx="2"/>
          </p:nvPr>
        </p:nvSpPr>
        <p:spPr>
          <a:xfrm>
            <a:off x="785811" y="4117716"/>
            <a:ext cx="5598160" cy="15446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2"/>
              </a:buClr>
              <a:buSzPts val="2800"/>
              <a:buFont typeface="Arial"/>
              <a:buNone/>
              <a:defRPr sz="2800" b="1" i="0" u="none" strike="noStrike" cap="none">
                <a:solidFill>
                  <a:schemeClr val="l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p:txBody>
      </p:sp>
      <p:pic>
        <p:nvPicPr>
          <p:cNvPr id="113" name="Google Shape;113;p53"/>
          <p:cNvPicPr preferRelativeResize="0"/>
          <p:nvPr/>
        </p:nvPicPr>
        <p:blipFill rotWithShape="1">
          <a:blip r:embed="rId3">
            <a:alphaModFix/>
          </a:blip>
          <a:srcRect l="0" t="0" r="0" b="0"/>
          <a:stretch/>
        </p:blipFill>
        <p:spPr>
          <a:xfrm>
            <a:off x="785811" y="5962391"/>
            <a:ext cx="1936075" cy="588044"/>
          </a:xfrm>
          <a:prstGeom prst="rect">
            <a:avLst/>
          </a:prstGeom>
          <a:noFill/>
          <a:ln>
            <a:noFill/>
          </a:ln>
        </p:spPr>
      </p:pic>
      <p:sp>
        <p:nvSpPr>
          <p:cNvPr id="114" name="Google Shape;114;p53"/>
          <p:cNvSpPr/>
          <p:nvPr>
            <p:ph type="pic" idx="3"/>
          </p:nvPr>
        </p:nvSpPr>
        <p:spPr>
          <a:xfrm>
            <a:off x="6952934" y="1028700"/>
            <a:ext cx="4781866" cy="4781866"/>
          </a:xfrm>
          <a:prstGeom prst="rect">
            <a:avLst/>
          </a:prstGeom>
          <a:solidFill>
            <a:schemeClr val="accent2"/>
          </a:solidFill>
          <a:ln>
            <a:noFill/>
          </a:ln>
        </p:spPr>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resenters">
  <p:cSld name="2 Presenters">
    <p:spTree>
      <p:nvGrpSpPr>
        <p:cNvPr id="115" name="Shape 115"/>
        <p:cNvGrpSpPr/>
        <p:nvPr/>
      </p:nvGrpSpPr>
      <p:grpSpPr>
        <a:xfrm>
          <a:off x="0" y="0"/>
          <a:ext cx="0" cy="0"/>
          <a:chOff x="0" y="0"/>
          <a:chExt cx="0" cy="0"/>
        </a:xfrm>
      </p:grpSpPr>
      <p:sp>
        <p:nvSpPr>
          <p:cNvPr id="116" name="Google Shape;116;p54"/>
          <p:cNvSpPr/>
          <p:nvPr>
            <p:ph type="pic" idx="2"/>
          </p:nvPr>
        </p:nvSpPr>
        <p:spPr>
          <a:xfrm>
            <a:off x="3503738" y="1600200"/>
            <a:ext cx="2203704" cy="2203704"/>
          </a:xfrm>
          <a:prstGeom prst="ellipse">
            <a:avLst/>
          </a:prstGeom>
          <a:noFill/>
          <a:ln w="38100" cap="flat" cmpd="sng">
            <a:solidFill>
              <a:schemeClr val="lt2"/>
            </a:solidFill>
            <a:prstDash val="solid"/>
            <a:round/>
            <a:headEnd type="none" w="sm" len="sm"/>
            <a:tailEnd type="none" w="sm" len="sm"/>
          </a:ln>
        </p:spPr>
      </p:sp>
      <p:sp>
        <p:nvSpPr>
          <p:cNvPr id="117" name="Google Shape;117;p54"/>
          <p:cNvSpPr txBox="1"/>
          <p:nvPr>
            <p:ph type="body" idx="1"/>
          </p:nvPr>
        </p:nvSpPr>
        <p:spPr>
          <a:xfrm>
            <a:off x="3352810" y="3948735"/>
            <a:ext cx="2505560" cy="3825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18" name="Google Shape;118;p54"/>
          <p:cNvSpPr/>
          <p:nvPr>
            <p:ph type="pic" idx="3"/>
          </p:nvPr>
        </p:nvSpPr>
        <p:spPr>
          <a:xfrm>
            <a:off x="6475922" y="1600200"/>
            <a:ext cx="2203704" cy="2203704"/>
          </a:xfrm>
          <a:prstGeom prst="ellipse">
            <a:avLst/>
          </a:prstGeom>
          <a:noFill/>
          <a:ln w="38100" cap="flat" cmpd="sng">
            <a:solidFill>
              <a:schemeClr val="lt2"/>
            </a:solidFill>
            <a:prstDash val="solid"/>
            <a:round/>
            <a:headEnd type="none" w="sm" len="sm"/>
            <a:tailEnd type="none" w="sm" len="sm"/>
          </a:ln>
        </p:spPr>
      </p:sp>
      <p:sp>
        <p:nvSpPr>
          <p:cNvPr id="119" name="Google Shape;119;p54"/>
          <p:cNvSpPr txBox="1"/>
          <p:nvPr>
            <p:ph type="body" idx="4"/>
          </p:nvPr>
        </p:nvSpPr>
        <p:spPr>
          <a:xfrm>
            <a:off x="6324994" y="3948735"/>
            <a:ext cx="2505560" cy="3825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20" name="Google Shape;120;p54"/>
          <p:cNvSpPr txBox="1"/>
          <p:nvPr>
            <p:ph type="body" idx="5"/>
          </p:nvPr>
        </p:nvSpPr>
        <p:spPr>
          <a:xfrm>
            <a:off x="3352398" y="4549348"/>
            <a:ext cx="2506663" cy="138588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ctr" rtl="0">
              <a:lnSpc>
                <a:spcPct val="90000"/>
              </a:lnSpc>
              <a:spcBef>
                <a:spcPts val="6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21" name="Google Shape;121;p54"/>
          <p:cNvSpPr txBox="1"/>
          <p:nvPr>
            <p:ph type="body" idx="6"/>
          </p:nvPr>
        </p:nvSpPr>
        <p:spPr>
          <a:xfrm>
            <a:off x="6323891" y="4549347"/>
            <a:ext cx="2506663" cy="138588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ctr" rtl="0">
              <a:lnSpc>
                <a:spcPct val="90000"/>
              </a:lnSpc>
              <a:spcBef>
                <a:spcPts val="6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22" name="Google Shape;122;p54"/>
          <p:cNvSpPr txBox="1"/>
          <p:nvPr>
            <p:ph type="sldNum" idx="12"/>
          </p:nvPr>
        </p:nvSpPr>
        <p:spPr>
          <a:xfrm>
            <a:off x="9067800" y="6553201"/>
            <a:ext cx="2844800"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chemeClr val="dk1"/>
                </a:solidFill>
                <a:latin typeface="Calibri"/>
                <a:ea typeface="Calibri"/>
                <a:cs typeface="Calibri"/>
                <a:sym typeface="Calibri"/>
              </a:defRPr>
            </a:lvl1pPr>
            <a:lvl2pPr marL="0" marR="0" lvl="1" indent="0" algn="r" rtl="0">
              <a:spcBef>
                <a:spcPts val="0"/>
              </a:spcBef>
              <a:buNone/>
              <a:defRPr sz="1000">
                <a:solidFill>
                  <a:schemeClr val="dk1"/>
                </a:solidFill>
                <a:latin typeface="Calibri"/>
                <a:ea typeface="Calibri"/>
                <a:cs typeface="Calibri"/>
                <a:sym typeface="Calibri"/>
              </a:defRPr>
            </a:lvl2pPr>
            <a:lvl3pPr marL="0" marR="0" lvl="2" indent="0" algn="r" rtl="0">
              <a:spcBef>
                <a:spcPts val="0"/>
              </a:spcBef>
              <a:buNone/>
              <a:defRPr sz="1000">
                <a:solidFill>
                  <a:schemeClr val="dk1"/>
                </a:solidFill>
                <a:latin typeface="Calibri"/>
                <a:ea typeface="Calibri"/>
                <a:cs typeface="Calibri"/>
                <a:sym typeface="Calibri"/>
              </a:defRPr>
            </a:lvl3pPr>
            <a:lvl4pPr marL="0" marR="0" lvl="3" indent="0" algn="r" rtl="0">
              <a:spcBef>
                <a:spcPts val="0"/>
              </a:spcBef>
              <a:buNone/>
              <a:defRPr sz="1000">
                <a:solidFill>
                  <a:schemeClr val="dk1"/>
                </a:solidFill>
                <a:latin typeface="Calibri"/>
                <a:ea typeface="Calibri"/>
                <a:cs typeface="Calibri"/>
                <a:sym typeface="Calibri"/>
              </a:defRPr>
            </a:lvl4pPr>
            <a:lvl5pPr marL="0" marR="0" lvl="4" indent="0" algn="r" rtl="0">
              <a:spcBef>
                <a:spcPts val="0"/>
              </a:spcBef>
              <a:buNone/>
              <a:defRPr sz="1000">
                <a:solidFill>
                  <a:schemeClr val="dk1"/>
                </a:solidFill>
                <a:latin typeface="Calibri"/>
                <a:ea typeface="Calibri"/>
                <a:cs typeface="Calibri"/>
                <a:sym typeface="Calibri"/>
              </a:defRPr>
            </a:lvl5pPr>
            <a:lvl6pPr marL="0" marR="0" lvl="5" indent="0" algn="r" rtl="0">
              <a:spcBef>
                <a:spcPts val="0"/>
              </a:spcBef>
              <a:buNone/>
              <a:defRPr sz="1000">
                <a:solidFill>
                  <a:schemeClr val="dk1"/>
                </a:solidFill>
                <a:latin typeface="Calibri"/>
                <a:ea typeface="Calibri"/>
                <a:cs typeface="Calibri"/>
                <a:sym typeface="Calibri"/>
              </a:defRPr>
            </a:lvl6pPr>
            <a:lvl7pPr marL="0" marR="0" lvl="6" indent="0" algn="r" rtl="0">
              <a:spcBef>
                <a:spcPts val="0"/>
              </a:spcBef>
              <a:buNone/>
              <a:defRPr sz="1000">
                <a:solidFill>
                  <a:schemeClr val="dk1"/>
                </a:solidFill>
                <a:latin typeface="Calibri"/>
                <a:ea typeface="Calibri"/>
                <a:cs typeface="Calibri"/>
                <a:sym typeface="Calibri"/>
              </a:defRPr>
            </a:lvl7pPr>
            <a:lvl8pPr marL="0" marR="0" lvl="7" indent="0" algn="r" rtl="0">
              <a:spcBef>
                <a:spcPts val="0"/>
              </a:spcBef>
              <a:buNone/>
              <a:defRPr sz="1000">
                <a:solidFill>
                  <a:schemeClr val="dk1"/>
                </a:solidFill>
                <a:latin typeface="Calibri"/>
                <a:ea typeface="Calibri"/>
                <a:cs typeface="Calibri"/>
                <a:sym typeface="Calibri"/>
              </a:defRPr>
            </a:lvl8pPr>
            <a:lvl9pPr marL="0" marR="0" lvl="8" indent="0" algn="r" rtl="0">
              <a:spcBef>
                <a:spcPts val="0"/>
              </a:spcBef>
              <a:buNone/>
              <a:defRPr sz="10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1008">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Presenter - Teal">
  <p:cSld name="1 Presenter - Teal">
    <p:spTree>
      <p:nvGrpSpPr>
        <p:cNvPr id="130" name="Shape 130"/>
        <p:cNvGrpSpPr/>
        <p:nvPr/>
      </p:nvGrpSpPr>
      <p:grpSpPr>
        <a:xfrm>
          <a:off x="0" y="0"/>
          <a:ext cx="0" cy="0"/>
          <a:chOff x="0" y="0"/>
          <a:chExt cx="0" cy="0"/>
        </a:xfrm>
      </p:grpSpPr>
      <p:sp>
        <p:nvSpPr>
          <p:cNvPr id="131" name="Google Shape;131;p42"/>
          <p:cNvSpPr/>
          <p:nvPr>
            <p:ph type="pic" idx="2"/>
          </p:nvPr>
        </p:nvSpPr>
        <p:spPr>
          <a:xfrm>
            <a:off x="4994148" y="1600200"/>
            <a:ext cx="2203704" cy="2203704"/>
          </a:xfrm>
          <a:prstGeom prst="ellipse">
            <a:avLst/>
          </a:prstGeom>
          <a:noFill/>
          <a:ln w="38100" cap="flat" cmpd="sng">
            <a:solidFill>
              <a:schemeClr val="lt2"/>
            </a:solidFill>
            <a:prstDash val="solid"/>
            <a:round/>
            <a:headEnd type="none" w="sm" len="sm"/>
            <a:tailEnd type="none" w="sm" len="sm"/>
          </a:ln>
        </p:spPr>
      </p:sp>
      <p:sp>
        <p:nvSpPr>
          <p:cNvPr id="132" name="Google Shape;132;p42"/>
          <p:cNvSpPr txBox="1"/>
          <p:nvPr>
            <p:ph type="body" idx="1"/>
          </p:nvPr>
        </p:nvSpPr>
        <p:spPr>
          <a:xfrm>
            <a:off x="4843220" y="3948735"/>
            <a:ext cx="2505560" cy="3825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33" name="Google Shape;133;p42"/>
          <p:cNvSpPr txBox="1"/>
          <p:nvPr>
            <p:ph type="body" idx="3"/>
          </p:nvPr>
        </p:nvSpPr>
        <p:spPr>
          <a:xfrm>
            <a:off x="4842117" y="4556023"/>
            <a:ext cx="2506663" cy="138588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34" name="Google Shape;134;p42"/>
          <p:cNvSpPr txBox="1"/>
          <p:nvPr>
            <p:ph type="sldNum" idx="12"/>
          </p:nvPr>
        </p:nvSpPr>
        <p:spPr>
          <a:xfrm>
            <a:off x="9067800" y="6553201"/>
            <a:ext cx="2844800" cy="22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chemeClr val="dk1"/>
                </a:solidFill>
                <a:latin typeface="Calibri"/>
                <a:ea typeface="Calibri"/>
                <a:cs typeface="Calibri"/>
                <a:sym typeface="Calibri"/>
              </a:defRPr>
            </a:lvl1pPr>
            <a:lvl2pPr marL="0" lvl="1" indent="0" algn="r">
              <a:spcBef>
                <a:spcPts val="0"/>
              </a:spcBef>
              <a:buNone/>
              <a:defRPr sz="1000">
                <a:solidFill>
                  <a:schemeClr val="dk1"/>
                </a:solidFill>
                <a:latin typeface="Calibri"/>
                <a:ea typeface="Calibri"/>
                <a:cs typeface="Calibri"/>
                <a:sym typeface="Calibri"/>
              </a:defRPr>
            </a:lvl2pPr>
            <a:lvl3pPr marL="0" lvl="2" indent="0" algn="r">
              <a:spcBef>
                <a:spcPts val="0"/>
              </a:spcBef>
              <a:buNone/>
              <a:defRPr sz="1000">
                <a:solidFill>
                  <a:schemeClr val="dk1"/>
                </a:solidFill>
                <a:latin typeface="Calibri"/>
                <a:ea typeface="Calibri"/>
                <a:cs typeface="Calibri"/>
                <a:sym typeface="Calibri"/>
              </a:defRPr>
            </a:lvl3pPr>
            <a:lvl4pPr marL="0" lvl="3" indent="0" algn="r">
              <a:spcBef>
                <a:spcPts val="0"/>
              </a:spcBef>
              <a:buNone/>
              <a:defRPr sz="1000">
                <a:solidFill>
                  <a:schemeClr val="dk1"/>
                </a:solidFill>
                <a:latin typeface="Calibri"/>
                <a:ea typeface="Calibri"/>
                <a:cs typeface="Calibri"/>
                <a:sym typeface="Calibri"/>
              </a:defRPr>
            </a:lvl4pPr>
            <a:lvl5pPr marL="0" lvl="4" indent="0" algn="r">
              <a:spcBef>
                <a:spcPts val="0"/>
              </a:spcBef>
              <a:buNone/>
              <a:defRPr sz="1000">
                <a:solidFill>
                  <a:schemeClr val="dk1"/>
                </a:solidFill>
                <a:latin typeface="Calibri"/>
                <a:ea typeface="Calibri"/>
                <a:cs typeface="Calibri"/>
                <a:sym typeface="Calibri"/>
              </a:defRPr>
            </a:lvl5pPr>
            <a:lvl6pPr marL="0" lvl="5" indent="0" algn="r">
              <a:spcBef>
                <a:spcPts val="0"/>
              </a:spcBef>
              <a:buNone/>
              <a:defRPr sz="1000">
                <a:solidFill>
                  <a:schemeClr val="dk1"/>
                </a:solidFill>
                <a:latin typeface="Calibri"/>
                <a:ea typeface="Calibri"/>
                <a:cs typeface="Calibri"/>
                <a:sym typeface="Calibri"/>
              </a:defRPr>
            </a:lvl6pPr>
            <a:lvl7pPr marL="0" lvl="6" indent="0" algn="r">
              <a:spcBef>
                <a:spcPts val="0"/>
              </a:spcBef>
              <a:buNone/>
              <a:defRPr sz="1000">
                <a:solidFill>
                  <a:schemeClr val="dk1"/>
                </a:solidFill>
                <a:latin typeface="Calibri"/>
                <a:ea typeface="Calibri"/>
                <a:cs typeface="Calibri"/>
                <a:sym typeface="Calibri"/>
              </a:defRPr>
            </a:lvl7pPr>
            <a:lvl8pPr marL="0" lvl="7" indent="0" algn="r">
              <a:spcBef>
                <a:spcPts val="0"/>
              </a:spcBef>
              <a:buNone/>
              <a:defRPr sz="1000">
                <a:solidFill>
                  <a:schemeClr val="dk1"/>
                </a:solidFill>
                <a:latin typeface="Calibri"/>
                <a:ea typeface="Calibri"/>
                <a:cs typeface="Calibri"/>
                <a:sym typeface="Calibri"/>
              </a:defRPr>
            </a:lvl8pPr>
            <a:lvl9pPr marL="0" lvl="8" indent="0" algn="r">
              <a:spcBef>
                <a:spcPts val="0"/>
              </a:spcBef>
              <a:buNone/>
              <a:defRPr sz="10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p42"/>
          <p:cNvSpPr/>
          <p:nvPr/>
        </p:nvSpPr>
        <p:spPr>
          <a:xfrm rot="5400000">
            <a:off x="5625118" y="643233"/>
            <a:ext cx="85725" cy="10313775"/>
          </a:xfrm>
          <a:prstGeom prst="rect">
            <a:avLst/>
          </a:prstGeom>
          <a:gradFill>
            <a:gsLst>
              <a:gs pos="0">
                <a:schemeClr val="accent3"/>
              </a:gs>
              <a:gs pos="100000">
                <a:schemeClr val="accent4"/>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1008">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Presenter">
  <p:cSld name="1 Presenter">
    <p:spTree>
      <p:nvGrpSpPr>
        <p:cNvPr id="136" name="Shape 136"/>
        <p:cNvGrpSpPr/>
        <p:nvPr/>
      </p:nvGrpSpPr>
      <p:grpSpPr>
        <a:xfrm>
          <a:off x="0" y="0"/>
          <a:ext cx="0" cy="0"/>
          <a:chOff x="0" y="0"/>
          <a:chExt cx="0" cy="0"/>
        </a:xfrm>
      </p:grpSpPr>
      <p:sp>
        <p:nvSpPr>
          <p:cNvPr id="137" name="Google Shape;137;p55"/>
          <p:cNvSpPr/>
          <p:nvPr>
            <p:ph type="pic" idx="2"/>
          </p:nvPr>
        </p:nvSpPr>
        <p:spPr>
          <a:xfrm>
            <a:off x="4994148" y="1600200"/>
            <a:ext cx="2203704" cy="2203704"/>
          </a:xfrm>
          <a:prstGeom prst="ellipse">
            <a:avLst/>
          </a:prstGeom>
          <a:noFill/>
          <a:ln w="38100" cap="flat" cmpd="sng">
            <a:solidFill>
              <a:schemeClr val="lt2"/>
            </a:solidFill>
            <a:prstDash val="solid"/>
            <a:round/>
            <a:headEnd type="none" w="sm" len="sm"/>
            <a:tailEnd type="none" w="sm" len="sm"/>
          </a:ln>
        </p:spPr>
      </p:sp>
      <p:sp>
        <p:nvSpPr>
          <p:cNvPr id="138" name="Google Shape;138;p55"/>
          <p:cNvSpPr txBox="1"/>
          <p:nvPr>
            <p:ph type="body" idx="1"/>
          </p:nvPr>
        </p:nvSpPr>
        <p:spPr>
          <a:xfrm>
            <a:off x="4843220" y="3948735"/>
            <a:ext cx="2505560" cy="3825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39" name="Google Shape;139;p55"/>
          <p:cNvSpPr txBox="1"/>
          <p:nvPr>
            <p:ph type="body" idx="3"/>
          </p:nvPr>
        </p:nvSpPr>
        <p:spPr>
          <a:xfrm>
            <a:off x="4842117" y="4556023"/>
            <a:ext cx="2506663" cy="138588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ctr" rtl="0">
              <a:lnSpc>
                <a:spcPct val="90000"/>
              </a:lnSpc>
              <a:spcBef>
                <a:spcPts val="6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40" name="Google Shape;140;p55"/>
          <p:cNvSpPr txBox="1"/>
          <p:nvPr>
            <p:ph type="sldNum" idx="12"/>
          </p:nvPr>
        </p:nvSpPr>
        <p:spPr>
          <a:xfrm>
            <a:off x="9067800" y="6553201"/>
            <a:ext cx="2844800" cy="22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chemeClr val="dk1"/>
                </a:solidFill>
                <a:latin typeface="Calibri"/>
                <a:ea typeface="Calibri"/>
                <a:cs typeface="Calibri"/>
                <a:sym typeface="Calibri"/>
              </a:defRPr>
            </a:lvl1pPr>
            <a:lvl2pPr marL="0" lvl="1" indent="0" algn="r">
              <a:spcBef>
                <a:spcPts val="0"/>
              </a:spcBef>
              <a:buNone/>
              <a:defRPr sz="1000">
                <a:solidFill>
                  <a:schemeClr val="dk1"/>
                </a:solidFill>
                <a:latin typeface="Calibri"/>
                <a:ea typeface="Calibri"/>
                <a:cs typeface="Calibri"/>
                <a:sym typeface="Calibri"/>
              </a:defRPr>
            </a:lvl2pPr>
            <a:lvl3pPr marL="0" lvl="2" indent="0" algn="r">
              <a:spcBef>
                <a:spcPts val="0"/>
              </a:spcBef>
              <a:buNone/>
              <a:defRPr sz="1000">
                <a:solidFill>
                  <a:schemeClr val="dk1"/>
                </a:solidFill>
                <a:latin typeface="Calibri"/>
                <a:ea typeface="Calibri"/>
                <a:cs typeface="Calibri"/>
                <a:sym typeface="Calibri"/>
              </a:defRPr>
            </a:lvl3pPr>
            <a:lvl4pPr marL="0" lvl="3" indent="0" algn="r">
              <a:spcBef>
                <a:spcPts val="0"/>
              </a:spcBef>
              <a:buNone/>
              <a:defRPr sz="1000">
                <a:solidFill>
                  <a:schemeClr val="dk1"/>
                </a:solidFill>
                <a:latin typeface="Calibri"/>
                <a:ea typeface="Calibri"/>
                <a:cs typeface="Calibri"/>
                <a:sym typeface="Calibri"/>
              </a:defRPr>
            </a:lvl4pPr>
            <a:lvl5pPr marL="0" lvl="4" indent="0" algn="r">
              <a:spcBef>
                <a:spcPts val="0"/>
              </a:spcBef>
              <a:buNone/>
              <a:defRPr sz="1000">
                <a:solidFill>
                  <a:schemeClr val="dk1"/>
                </a:solidFill>
                <a:latin typeface="Calibri"/>
                <a:ea typeface="Calibri"/>
                <a:cs typeface="Calibri"/>
                <a:sym typeface="Calibri"/>
              </a:defRPr>
            </a:lvl5pPr>
            <a:lvl6pPr marL="0" lvl="5" indent="0" algn="r">
              <a:spcBef>
                <a:spcPts val="0"/>
              </a:spcBef>
              <a:buNone/>
              <a:defRPr sz="1000">
                <a:solidFill>
                  <a:schemeClr val="dk1"/>
                </a:solidFill>
                <a:latin typeface="Calibri"/>
                <a:ea typeface="Calibri"/>
                <a:cs typeface="Calibri"/>
                <a:sym typeface="Calibri"/>
              </a:defRPr>
            </a:lvl6pPr>
            <a:lvl7pPr marL="0" lvl="6" indent="0" algn="r">
              <a:spcBef>
                <a:spcPts val="0"/>
              </a:spcBef>
              <a:buNone/>
              <a:defRPr sz="1000">
                <a:solidFill>
                  <a:schemeClr val="dk1"/>
                </a:solidFill>
                <a:latin typeface="Calibri"/>
                <a:ea typeface="Calibri"/>
                <a:cs typeface="Calibri"/>
                <a:sym typeface="Calibri"/>
              </a:defRPr>
            </a:lvl7pPr>
            <a:lvl8pPr marL="0" lvl="7" indent="0" algn="r">
              <a:spcBef>
                <a:spcPts val="0"/>
              </a:spcBef>
              <a:buNone/>
              <a:defRPr sz="1000">
                <a:solidFill>
                  <a:schemeClr val="dk1"/>
                </a:solidFill>
                <a:latin typeface="Calibri"/>
                <a:ea typeface="Calibri"/>
                <a:cs typeface="Calibri"/>
                <a:sym typeface="Calibri"/>
              </a:defRPr>
            </a:lvl8pPr>
            <a:lvl9pPr marL="0" lvl="8" indent="0" algn="r">
              <a:spcBef>
                <a:spcPts val="0"/>
              </a:spcBef>
              <a:buNone/>
              <a:defRPr sz="10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1008">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resenters">
  <p:cSld name="2 Presenters">
    <p:spTree>
      <p:nvGrpSpPr>
        <p:cNvPr id="141" name="Shape 141"/>
        <p:cNvGrpSpPr/>
        <p:nvPr/>
      </p:nvGrpSpPr>
      <p:grpSpPr>
        <a:xfrm>
          <a:off x="0" y="0"/>
          <a:ext cx="0" cy="0"/>
          <a:chOff x="0" y="0"/>
          <a:chExt cx="0" cy="0"/>
        </a:xfrm>
      </p:grpSpPr>
      <p:sp>
        <p:nvSpPr>
          <p:cNvPr id="142" name="Google Shape;142;p56"/>
          <p:cNvSpPr/>
          <p:nvPr>
            <p:ph type="pic" idx="2"/>
          </p:nvPr>
        </p:nvSpPr>
        <p:spPr>
          <a:xfrm>
            <a:off x="3503738" y="1600200"/>
            <a:ext cx="2203704" cy="2203704"/>
          </a:xfrm>
          <a:prstGeom prst="ellipse">
            <a:avLst/>
          </a:prstGeom>
          <a:noFill/>
          <a:ln w="38100" cap="flat" cmpd="sng">
            <a:solidFill>
              <a:schemeClr val="lt2"/>
            </a:solidFill>
            <a:prstDash val="solid"/>
            <a:round/>
            <a:headEnd type="none" w="sm" len="sm"/>
            <a:tailEnd type="none" w="sm" len="sm"/>
          </a:ln>
        </p:spPr>
      </p:sp>
      <p:sp>
        <p:nvSpPr>
          <p:cNvPr id="143" name="Google Shape;143;p56"/>
          <p:cNvSpPr txBox="1"/>
          <p:nvPr>
            <p:ph type="body" idx="1"/>
          </p:nvPr>
        </p:nvSpPr>
        <p:spPr>
          <a:xfrm>
            <a:off x="3352810" y="3948735"/>
            <a:ext cx="2505560" cy="3825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44" name="Google Shape;144;p56"/>
          <p:cNvSpPr/>
          <p:nvPr>
            <p:ph type="pic" idx="3"/>
          </p:nvPr>
        </p:nvSpPr>
        <p:spPr>
          <a:xfrm>
            <a:off x="6475922" y="1600200"/>
            <a:ext cx="2203704" cy="2203704"/>
          </a:xfrm>
          <a:prstGeom prst="ellipse">
            <a:avLst/>
          </a:prstGeom>
          <a:noFill/>
          <a:ln w="38100" cap="flat" cmpd="sng">
            <a:solidFill>
              <a:schemeClr val="lt2"/>
            </a:solidFill>
            <a:prstDash val="solid"/>
            <a:round/>
            <a:headEnd type="none" w="sm" len="sm"/>
            <a:tailEnd type="none" w="sm" len="sm"/>
          </a:ln>
        </p:spPr>
      </p:sp>
      <p:sp>
        <p:nvSpPr>
          <p:cNvPr id="145" name="Google Shape;145;p56"/>
          <p:cNvSpPr txBox="1"/>
          <p:nvPr>
            <p:ph type="body" idx="4"/>
          </p:nvPr>
        </p:nvSpPr>
        <p:spPr>
          <a:xfrm>
            <a:off x="6324994" y="3948735"/>
            <a:ext cx="2505560" cy="3825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46" name="Google Shape;146;p56"/>
          <p:cNvSpPr txBox="1"/>
          <p:nvPr>
            <p:ph type="body" idx="5"/>
          </p:nvPr>
        </p:nvSpPr>
        <p:spPr>
          <a:xfrm>
            <a:off x="3352398" y="4549348"/>
            <a:ext cx="2506663" cy="138588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ctr" rtl="0">
              <a:lnSpc>
                <a:spcPct val="90000"/>
              </a:lnSpc>
              <a:spcBef>
                <a:spcPts val="6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47" name="Google Shape;147;p56"/>
          <p:cNvSpPr txBox="1"/>
          <p:nvPr>
            <p:ph type="body" idx="6"/>
          </p:nvPr>
        </p:nvSpPr>
        <p:spPr>
          <a:xfrm>
            <a:off x="6323891" y="4549347"/>
            <a:ext cx="2506663" cy="138588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ctr" rtl="0">
              <a:lnSpc>
                <a:spcPct val="90000"/>
              </a:lnSpc>
              <a:spcBef>
                <a:spcPts val="6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48" name="Google Shape;148;p56"/>
          <p:cNvSpPr txBox="1"/>
          <p:nvPr>
            <p:ph type="sldNum" idx="12"/>
          </p:nvPr>
        </p:nvSpPr>
        <p:spPr>
          <a:xfrm>
            <a:off x="9067800" y="6553201"/>
            <a:ext cx="2844800" cy="22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chemeClr val="dk1"/>
                </a:solidFill>
                <a:latin typeface="Calibri"/>
                <a:ea typeface="Calibri"/>
                <a:cs typeface="Calibri"/>
                <a:sym typeface="Calibri"/>
              </a:defRPr>
            </a:lvl1pPr>
            <a:lvl2pPr marL="0" lvl="1" indent="0" algn="r">
              <a:spcBef>
                <a:spcPts val="0"/>
              </a:spcBef>
              <a:buNone/>
              <a:defRPr sz="1000">
                <a:solidFill>
                  <a:schemeClr val="dk1"/>
                </a:solidFill>
                <a:latin typeface="Calibri"/>
                <a:ea typeface="Calibri"/>
                <a:cs typeface="Calibri"/>
                <a:sym typeface="Calibri"/>
              </a:defRPr>
            </a:lvl2pPr>
            <a:lvl3pPr marL="0" lvl="2" indent="0" algn="r">
              <a:spcBef>
                <a:spcPts val="0"/>
              </a:spcBef>
              <a:buNone/>
              <a:defRPr sz="1000">
                <a:solidFill>
                  <a:schemeClr val="dk1"/>
                </a:solidFill>
                <a:latin typeface="Calibri"/>
                <a:ea typeface="Calibri"/>
                <a:cs typeface="Calibri"/>
                <a:sym typeface="Calibri"/>
              </a:defRPr>
            </a:lvl3pPr>
            <a:lvl4pPr marL="0" lvl="3" indent="0" algn="r">
              <a:spcBef>
                <a:spcPts val="0"/>
              </a:spcBef>
              <a:buNone/>
              <a:defRPr sz="1000">
                <a:solidFill>
                  <a:schemeClr val="dk1"/>
                </a:solidFill>
                <a:latin typeface="Calibri"/>
                <a:ea typeface="Calibri"/>
                <a:cs typeface="Calibri"/>
                <a:sym typeface="Calibri"/>
              </a:defRPr>
            </a:lvl4pPr>
            <a:lvl5pPr marL="0" lvl="4" indent="0" algn="r">
              <a:spcBef>
                <a:spcPts val="0"/>
              </a:spcBef>
              <a:buNone/>
              <a:defRPr sz="1000">
                <a:solidFill>
                  <a:schemeClr val="dk1"/>
                </a:solidFill>
                <a:latin typeface="Calibri"/>
                <a:ea typeface="Calibri"/>
                <a:cs typeface="Calibri"/>
                <a:sym typeface="Calibri"/>
              </a:defRPr>
            </a:lvl5pPr>
            <a:lvl6pPr marL="0" lvl="5" indent="0" algn="r">
              <a:spcBef>
                <a:spcPts val="0"/>
              </a:spcBef>
              <a:buNone/>
              <a:defRPr sz="1000">
                <a:solidFill>
                  <a:schemeClr val="dk1"/>
                </a:solidFill>
                <a:latin typeface="Calibri"/>
                <a:ea typeface="Calibri"/>
                <a:cs typeface="Calibri"/>
                <a:sym typeface="Calibri"/>
              </a:defRPr>
            </a:lvl6pPr>
            <a:lvl7pPr marL="0" lvl="6" indent="0" algn="r">
              <a:spcBef>
                <a:spcPts val="0"/>
              </a:spcBef>
              <a:buNone/>
              <a:defRPr sz="1000">
                <a:solidFill>
                  <a:schemeClr val="dk1"/>
                </a:solidFill>
                <a:latin typeface="Calibri"/>
                <a:ea typeface="Calibri"/>
                <a:cs typeface="Calibri"/>
                <a:sym typeface="Calibri"/>
              </a:defRPr>
            </a:lvl7pPr>
            <a:lvl8pPr marL="0" lvl="7" indent="0" algn="r">
              <a:spcBef>
                <a:spcPts val="0"/>
              </a:spcBef>
              <a:buNone/>
              <a:defRPr sz="1000">
                <a:solidFill>
                  <a:schemeClr val="dk1"/>
                </a:solidFill>
                <a:latin typeface="Calibri"/>
                <a:ea typeface="Calibri"/>
                <a:cs typeface="Calibri"/>
                <a:sym typeface="Calibri"/>
              </a:defRPr>
            </a:lvl8pPr>
            <a:lvl9pPr marL="0" lvl="8" indent="0" algn="r">
              <a:spcBef>
                <a:spcPts val="0"/>
              </a:spcBef>
              <a:buNone/>
              <a:defRPr sz="10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1008">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resenters">
  <p:cSld name="3 Presenters">
    <p:spTree>
      <p:nvGrpSpPr>
        <p:cNvPr id="149" name="Shape 149"/>
        <p:cNvGrpSpPr/>
        <p:nvPr/>
      </p:nvGrpSpPr>
      <p:grpSpPr>
        <a:xfrm>
          <a:off x="0" y="0"/>
          <a:ext cx="0" cy="0"/>
          <a:chOff x="0" y="0"/>
          <a:chExt cx="0" cy="0"/>
        </a:xfrm>
      </p:grpSpPr>
      <p:sp>
        <p:nvSpPr>
          <p:cNvPr id="150" name="Google Shape;150;p57"/>
          <p:cNvSpPr/>
          <p:nvPr>
            <p:ph type="pic" idx="2"/>
          </p:nvPr>
        </p:nvSpPr>
        <p:spPr>
          <a:xfrm>
            <a:off x="2080537" y="1600200"/>
            <a:ext cx="2203704" cy="2203704"/>
          </a:xfrm>
          <a:prstGeom prst="ellipse">
            <a:avLst/>
          </a:prstGeom>
          <a:noFill/>
          <a:ln w="38100" cap="flat" cmpd="sng">
            <a:solidFill>
              <a:schemeClr val="lt2"/>
            </a:solidFill>
            <a:prstDash val="solid"/>
            <a:round/>
            <a:headEnd type="none" w="sm" len="sm"/>
            <a:tailEnd type="none" w="sm" len="sm"/>
          </a:ln>
        </p:spPr>
      </p:sp>
      <p:sp>
        <p:nvSpPr>
          <p:cNvPr id="151" name="Google Shape;151;p57"/>
          <p:cNvSpPr txBox="1"/>
          <p:nvPr>
            <p:ph type="body" idx="1"/>
          </p:nvPr>
        </p:nvSpPr>
        <p:spPr>
          <a:xfrm>
            <a:off x="1929609" y="3948735"/>
            <a:ext cx="2505560" cy="3825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52" name="Google Shape;152;p57"/>
          <p:cNvSpPr/>
          <p:nvPr>
            <p:ph type="pic" idx="3"/>
          </p:nvPr>
        </p:nvSpPr>
        <p:spPr>
          <a:xfrm>
            <a:off x="4988496" y="1600200"/>
            <a:ext cx="2203704" cy="2203704"/>
          </a:xfrm>
          <a:prstGeom prst="ellipse">
            <a:avLst/>
          </a:prstGeom>
          <a:noFill/>
          <a:ln w="38100" cap="flat" cmpd="sng">
            <a:solidFill>
              <a:schemeClr val="lt2"/>
            </a:solidFill>
            <a:prstDash val="solid"/>
            <a:round/>
            <a:headEnd type="none" w="sm" len="sm"/>
            <a:tailEnd type="none" w="sm" len="sm"/>
          </a:ln>
        </p:spPr>
      </p:sp>
      <p:sp>
        <p:nvSpPr>
          <p:cNvPr id="153" name="Google Shape;153;p57"/>
          <p:cNvSpPr txBox="1"/>
          <p:nvPr>
            <p:ph type="body" idx="4"/>
          </p:nvPr>
        </p:nvSpPr>
        <p:spPr>
          <a:xfrm>
            <a:off x="4837568" y="3948735"/>
            <a:ext cx="2505560" cy="3825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54" name="Google Shape;154;p57"/>
          <p:cNvSpPr/>
          <p:nvPr>
            <p:ph type="pic" idx="5"/>
          </p:nvPr>
        </p:nvSpPr>
        <p:spPr>
          <a:xfrm>
            <a:off x="7896455" y="1600200"/>
            <a:ext cx="2203704" cy="2203704"/>
          </a:xfrm>
          <a:prstGeom prst="ellipse">
            <a:avLst/>
          </a:prstGeom>
          <a:noFill/>
          <a:ln w="38100" cap="flat" cmpd="sng">
            <a:solidFill>
              <a:schemeClr val="lt2"/>
            </a:solidFill>
            <a:prstDash val="solid"/>
            <a:round/>
            <a:headEnd type="none" w="sm" len="sm"/>
            <a:tailEnd type="none" w="sm" len="sm"/>
          </a:ln>
        </p:spPr>
      </p:sp>
      <p:sp>
        <p:nvSpPr>
          <p:cNvPr id="155" name="Google Shape;155;p57"/>
          <p:cNvSpPr txBox="1"/>
          <p:nvPr>
            <p:ph type="body" idx="6"/>
          </p:nvPr>
        </p:nvSpPr>
        <p:spPr>
          <a:xfrm>
            <a:off x="7745527" y="3948735"/>
            <a:ext cx="2505560" cy="3825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56" name="Google Shape;156;p57"/>
          <p:cNvSpPr txBox="1"/>
          <p:nvPr>
            <p:ph type="body" idx="7"/>
          </p:nvPr>
        </p:nvSpPr>
        <p:spPr>
          <a:xfrm>
            <a:off x="1929609" y="4549347"/>
            <a:ext cx="2506663" cy="138588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ctr" rtl="0">
              <a:lnSpc>
                <a:spcPct val="90000"/>
              </a:lnSpc>
              <a:spcBef>
                <a:spcPts val="6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57" name="Google Shape;157;p57"/>
          <p:cNvSpPr txBox="1"/>
          <p:nvPr>
            <p:ph type="body" idx="8"/>
          </p:nvPr>
        </p:nvSpPr>
        <p:spPr>
          <a:xfrm>
            <a:off x="4836465" y="4556023"/>
            <a:ext cx="2506663" cy="138588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ctr" rtl="0">
              <a:lnSpc>
                <a:spcPct val="90000"/>
              </a:lnSpc>
              <a:spcBef>
                <a:spcPts val="6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58" name="Google Shape;158;p57"/>
          <p:cNvSpPr txBox="1"/>
          <p:nvPr>
            <p:ph type="body" idx="9"/>
          </p:nvPr>
        </p:nvSpPr>
        <p:spPr>
          <a:xfrm>
            <a:off x="7745527" y="4556023"/>
            <a:ext cx="2506663" cy="138588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ctr" rtl="0">
              <a:lnSpc>
                <a:spcPct val="90000"/>
              </a:lnSpc>
              <a:spcBef>
                <a:spcPts val="6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59" name="Google Shape;159;p57"/>
          <p:cNvSpPr txBox="1"/>
          <p:nvPr>
            <p:ph type="sldNum" idx="12"/>
          </p:nvPr>
        </p:nvSpPr>
        <p:spPr>
          <a:xfrm>
            <a:off x="9067800" y="6553201"/>
            <a:ext cx="2844800" cy="22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chemeClr val="dk1"/>
                </a:solidFill>
                <a:latin typeface="Calibri"/>
                <a:ea typeface="Calibri"/>
                <a:cs typeface="Calibri"/>
                <a:sym typeface="Calibri"/>
              </a:defRPr>
            </a:lvl1pPr>
            <a:lvl2pPr marL="0" lvl="1" indent="0" algn="r">
              <a:spcBef>
                <a:spcPts val="0"/>
              </a:spcBef>
              <a:buNone/>
              <a:defRPr sz="1000">
                <a:solidFill>
                  <a:schemeClr val="dk1"/>
                </a:solidFill>
                <a:latin typeface="Calibri"/>
                <a:ea typeface="Calibri"/>
                <a:cs typeface="Calibri"/>
                <a:sym typeface="Calibri"/>
              </a:defRPr>
            </a:lvl2pPr>
            <a:lvl3pPr marL="0" lvl="2" indent="0" algn="r">
              <a:spcBef>
                <a:spcPts val="0"/>
              </a:spcBef>
              <a:buNone/>
              <a:defRPr sz="1000">
                <a:solidFill>
                  <a:schemeClr val="dk1"/>
                </a:solidFill>
                <a:latin typeface="Calibri"/>
                <a:ea typeface="Calibri"/>
                <a:cs typeface="Calibri"/>
                <a:sym typeface="Calibri"/>
              </a:defRPr>
            </a:lvl3pPr>
            <a:lvl4pPr marL="0" lvl="3" indent="0" algn="r">
              <a:spcBef>
                <a:spcPts val="0"/>
              </a:spcBef>
              <a:buNone/>
              <a:defRPr sz="1000">
                <a:solidFill>
                  <a:schemeClr val="dk1"/>
                </a:solidFill>
                <a:latin typeface="Calibri"/>
                <a:ea typeface="Calibri"/>
                <a:cs typeface="Calibri"/>
                <a:sym typeface="Calibri"/>
              </a:defRPr>
            </a:lvl4pPr>
            <a:lvl5pPr marL="0" lvl="4" indent="0" algn="r">
              <a:spcBef>
                <a:spcPts val="0"/>
              </a:spcBef>
              <a:buNone/>
              <a:defRPr sz="1000">
                <a:solidFill>
                  <a:schemeClr val="dk1"/>
                </a:solidFill>
                <a:latin typeface="Calibri"/>
                <a:ea typeface="Calibri"/>
                <a:cs typeface="Calibri"/>
                <a:sym typeface="Calibri"/>
              </a:defRPr>
            </a:lvl5pPr>
            <a:lvl6pPr marL="0" lvl="5" indent="0" algn="r">
              <a:spcBef>
                <a:spcPts val="0"/>
              </a:spcBef>
              <a:buNone/>
              <a:defRPr sz="1000">
                <a:solidFill>
                  <a:schemeClr val="dk1"/>
                </a:solidFill>
                <a:latin typeface="Calibri"/>
                <a:ea typeface="Calibri"/>
                <a:cs typeface="Calibri"/>
                <a:sym typeface="Calibri"/>
              </a:defRPr>
            </a:lvl6pPr>
            <a:lvl7pPr marL="0" lvl="6" indent="0" algn="r">
              <a:spcBef>
                <a:spcPts val="0"/>
              </a:spcBef>
              <a:buNone/>
              <a:defRPr sz="1000">
                <a:solidFill>
                  <a:schemeClr val="dk1"/>
                </a:solidFill>
                <a:latin typeface="Calibri"/>
                <a:ea typeface="Calibri"/>
                <a:cs typeface="Calibri"/>
                <a:sym typeface="Calibri"/>
              </a:defRPr>
            </a:lvl7pPr>
            <a:lvl8pPr marL="0" lvl="7" indent="0" algn="r">
              <a:spcBef>
                <a:spcPts val="0"/>
              </a:spcBef>
              <a:buNone/>
              <a:defRPr sz="1000">
                <a:solidFill>
                  <a:schemeClr val="dk1"/>
                </a:solidFill>
                <a:latin typeface="Calibri"/>
                <a:ea typeface="Calibri"/>
                <a:cs typeface="Calibri"/>
                <a:sym typeface="Calibri"/>
              </a:defRPr>
            </a:lvl8pPr>
            <a:lvl9pPr marL="0" lvl="8" indent="0" algn="r">
              <a:spcBef>
                <a:spcPts val="0"/>
              </a:spcBef>
              <a:buNone/>
              <a:defRPr sz="10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1008">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resenters">
  <p:cSld name="4 Presenters">
    <p:spTree>
      <p:nvGrpSpPr>
        <p:cNvPr id="160" name="Shape 160"/>
        <p:cNvGrpSpPr/>
        <p:nvPr/>
      </p:nvGrpSpPr>
      <p:grpSpPr>
        <a:xfrm>
          <a:off x="0" y="0"/>
          <a:ext cx="0" cy="0"/>
          <a:chOff x="0" y="0"/>
          <a:chExt cx="0" cy="0"/>
        </a:xfrm>
      </p:grpSpPr>
      <p:sp>
        <p:nvSpPr>
          <p:cNvPr id="161" name="Google Shape;161;p58"/>
          <p:cNvSpPr/>
          <p:nvPr>
            <p:ph type="pic" idx="2"/>
          </p:nvPr>
        </p:nvSpPr>
        <p:spPr>
          <a:xfrm>
            <a:off x="3503738" y="1600200"/>
            <a:ext cx="2203704" cy="2203704"/>
          </a:xfrm>
          <a:prstGeom prst="ellipse">
            <a:avLst/>
          </a:prstGeom>
          <a:noFill/>
          <a:ln w="38100" cap="flat" cmpd="sng">
            <a:solidFill>
              <a:schemeClr val="lt2"/>
            </a:solidFill>
            <a:prstDash val="solid"/>
            <a:round/>
            <a:headEnd type="none" w="sm" len="sm"/>
            <a:tailEnd type="none" w="sm" len="sm"/>
          </a:ln>
        </p:spPr>
      </p:sp>
      <p:sp>
        <p:nvSpPr>
          <p:cNvPr id="162" name="Google Shape;162;p58"/>
          <p:cNvSpPr txBox="1"/>
          <p:nvPr>
            <p:ph type="body" idx="1"/>
          </p:nvPr>
        </p:nvSpPr>
        <p:spPr>
          <a:xfrm>
            <a:off x="3352810" y="3948735"/>
            <a:ext cx="2505560" cy="3825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63" name="Google Shape;163;p58"/>
          <p:cNvSpPr/>
          <p:nvPr>
            <p:ph type="pic" idx="3"/>
          </p:nvPr>
        </p:nvSpPr>
        <p:spPr>
          <a:xfrm>
            <a:off x="6475922" y="1600200"/>
            <a:ext cx="2203704" cy="2203704"/>
          </a:xfrm>
          <a:prstGeom prst="ellipse">
            <a:avLst/>
          </a:prstGeom>
          <a:noFill/>
          <a:ln w="38100" cap="flat" cmpd="sng">
            <a:solidFill>
              <a:schemeClr val="lt2"/>
            </a:solidFill>
            <a:prstDash val="solid"/>
            <a:round/>
            <a:headEnd type="none" w="sm" len="sm"/>
            <a:tailEnd type="none" w="sm" len="sm"/>
          </a:ln>
        </p:spPr>
      </p:sp>
      <p:sp>
        <p:nvSpPr>
          <p:cNvPr id="164" name="Google Shape;164;p58"/>
          <p:cNvSpPr txBox="1"/>
          <p:nvPr>
            <p:ph type="body" idx="4"/>
          </p:nvPr>
        </p:nvSpPr>
        <p:spPr>
          <a:xfrm>
            <a:off x="6324994" y="3948735"/>
            <a:ext cx="2505560" cy="3825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65" name="Google Shape;165;p58"/>
          <p:cNvSpPr txBox="1"/>
          <p:nvPr>
            <p:ph type="body" idx="5"/>
          </p:nvPr>
        </p:nvSpPr>
        <p:spPr>
          <a:xfrm>
            <a:off x="3352398" y="4549348"/>
            <a:ext cx="2506663" cy="138588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ctr" rtl="0">
              <a:lnSpc>
                <a:spcPct val="90000"/>
              </a:lnSpc>
              <a:spcBef>
                <a:spcPts val="6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66" name="Google Shape;166;p58"/>
          <p:cNvSpPr txBox="1"/>
          <p:nvPr>
            <p:ph type="body" idx="6"/>
          </p:nvPr>
        </p:nvSpPr>
        <p:spPr>
          <a:xfrm>
            <a:off x="6323891" y="4549347"/>
            <a:ext cx="2506663" cy="138588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ctr" rtl="0">
              <a:lnSpc>
                <a:spcPct val="90000"/>
              </a:lnSpc>
              <a:spcBef>
                <a:spcPts val="6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67" name="Google Shape;167;p58"/>
          <p:cNvSpPr/>
          <p:nvPr>
            <p:ph type="pic" idx="7"/>
          </p:nvPr>
        </p:nvSpPr>
        <p:spPr>
          <a:xfrm>
            <a:off x="9333582" y="1594718"/>
            <a:ext cx="2203704" cy="2203704"/>
          </a:xfrm>
          <a:prstGeom prst="ellipse">
            <a:avLst/>
          </a:prstGeom>
          <a:noFill/>
          <a:ln w="38100" cap="flat" cmpd="sng">
            <a:solidFill>
              <a:schemeClr val="lt2"/>
            </a:solidFill>
            <a:prstDash val="solid"/>
            <a:round/>
            <a:headEnd type="none" w="sm" len="sm"/>
            <a:tailEnd type="none" w="sm" len="sm"/>
          </a:ln>
        </p:spPr>
      </p:sp>
      <p:sp>
        <p:nvSpPr>
          <p:cNvPr id="168" name="Google Shape;168;p58"/>
          <p:cNvSpPr txBox="1"/>
          <p:nvPr>
            <p:ph type="body" idx="8"/>
          </p:nvPr>
        </p:nvSpPr>
        <p:spPr>
          <a:xfrm>
            <a:off x="9182654" y="3943253"/>
            <a:ext cx="2505560" cy="3825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69" name="Google Shape;169;p58"/>
          <p:cNvSpPr txBox="1"/>
          <p:nvPr>
            <p:ph type="body" idx="9"/>
          </p:nvPr>
        </p:nvSpPr>
        <p:spPr>
          <a:xfrm>
            <a:off x="9181551" y="4543865"/>
            <a:ext cx="2506663" cy="138588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ctr" rtl="0">
              <a:lnSpc>
                <a:spcPct val="90000"/>
              </a:lnSpc>
              <a:spcBef>
                <a:spcPts val="6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70" name="Google Shape;170;p58"/>
          <p:cNvSpPr/>
          <p:nvPr>
            <p:ph type="pic" idx="13"/>
          </p:nvPr>
        </p:nvSpPr>
        <p:spPr>
          <a:xfrm>
            <a:off x="531554" y="1600200"/>
            <a:ext cx="2203704" cy="2203704"/>
          </a:xfrm>
          <a:prstGeom prst="ellipse">
            <a:avLst/>
          </a:prstGeom>
          <a:noFill/>
          <a:ln w="38100" cap="flat" cmpd="sng">
            <a:solidFill>
              <a:schemeClr val="lt2"/>
            </a:solidFill>
            <a:prstDash val="solid"/>
            <a:round/>
            <a:headEnd type="none" w="sm" len="sm"/>
            <a:tailEnd type="none" w="sm" len="sm"/>
          </a:ln>
        </p:spPr>
      </p:sp>
      <p:sp>
        <p:nvSpPr>
          <p:cNvPr id="171" name="Google Shape;171;p58"/>
          <p:cNvSpPr txBox="1"/>
          <p:nvPr>
            <p:ph type="body" idx="14"/>
          </p:nvPr>
        </p:nvSpPr>
        <p:spPr>
          <a:xfrm>
            <a:off x="380626" y="3948735"/>
            <a:ext cx="2505560" cy="3825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72" name="Google Shape;172;p58"/>
          <p:cNvSpPr txBox="1"/>
          <p:nvPr>
            <p:ph type="body" idx="15"/>
          </p:nvPr>
        </p:nvSpPr>
        <p:spPr>
          <a:xfrm>
            <a:off x="379523" y="4549347"/>
            <a:ext cx="2506663" cy="138588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ctr" rtl="0">
              <a:lnSpc>
                <a:spcPct val="90000"/>
              </a:lnSpc>
              <a:spcBef>
                <a:spcPts val="6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73" name="Google Shape;173;p58"/>
          <p:cNvSpPr txBox="1"/>
          <p:nvPr>
            <p:ph type="sldNum" idx="12"/>
          </p:nvPr>
        </p:nvSpPr>
        <p:spPr>
          <a:xfrm>
            <a:off x="9067800" y="6553201"/>
            <a:ext cx="2844800" cy="22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chemeClr val="dk1"/>
                </a:solidFill>
                <a:latin typeface="Calibri"/>
                <a:ea typeface="Calibri"/>
                <a:cs typeface="Calibri"/>
                <a:sym typeface="Calibri"/>
              </a:defRPr>
            </a:lvl1pPr>
            <a:lvl2pPr marL="0" lvl="1" indent="0" algn="r">
              <a:spcBef>
                <a:spcPts val="0"/>
              </a:spcBef>
              <a:buNone/>
              <a:defRPr sz="1000">
                <a:solidFill>
                  <a:schemeClr val="dk1"/>
                </a:solidFill>
                <a:latin typeface="Calibri"/>
                <a:ea typeface="Calibri"/>
                <a:cs typeface="Calibri"/>
                <a:sym typeface="Calibri"/>
              </a:defRPr>
            </a:lvl2pPr>
            <a:lvl3pPr marL="0" lvl="2" indent="0" algn="r">
              <a:spcBef>
                <a:spcPts val="0"/>
              </a:spcBef>
              <a:buNone/>
              <a:defRPr sz="1000">
                <a:solidFill>
                  <a:schemeClr val="dk1"/>
                </a:solidFill>
                <a:latin typeface="Calibri"/>
                <a:ea typeface="Calibri"/>
                <a:cs typeface="Calibri"/>
                <a:sym typeface="Calibri"/>
              </a:defRPr>
            </a:lvl3pPr>
            <a:lvl4pPr marL="0" lvl="3" indent="0" algn="r">
              <a:spcBef>
                <a:spcPts val="0"/>
              </a:spcBef>
              <a:buNone/>
              <a:defRPr sz="1000">
                <a:solidFill>
                  <a:schemeClr val="dk1"/>
                </a:solidFill>
                <a:latin typeface="Calibri"/>
                <a:ea typeface="Calibri"/>
                <a:cs typeface="Calibri"/>
                <a:sym typeface="Calibri"/>
              </a:defRPr>
            </a:lvl4pPr>
            <a:lvl5pPr marL="0" lvl="4" indent="0" algn="r">
              <a:spcBef>
                <a:spcPts val="0"/>
              </a:spcBef>
              <a:buNone/>
              <a:defRPr sz="1000">
                <a:solidFill>
                  <a:schemeClr val="dk1"/>
                </a:solidFill>
                <a:latin typeface="Calibri"/>
                <a:ea typeface="Calibri"/>
                <a:cs typeface="Calibri"/>
                <a:sym typeface="Calibri"/>
              </a:defRPr>
            </a:lvl5pPr>
            <a:lvl6pPr marL="0" lvl="5" indent="0" algn="r">
              <a:spcBef>
                <a:spcPts val="0"/>
              </a:spcBef>
              <a:buNone/>
              <a:defRPr sz="1000">
                <a:solidFill>
                  <a:schemeClr val="dk1"/>
                </a:solidFill>
                <a:latin typeface="Calibri"/>
                <a:ea typeface="Calibri"/>
                <a:cs typeface="Calibri"/>
                <a:sym typeface="Calibri"/>
              </a:defRPr>
            </a:lvl6pPr>
            <a:lvl7pPr marL="0" lvl="6" indent="0" algn="r">
              <a:spcBef>
                <a:spcPts val="0"/>
              </a:spcBef>
              <a:buNone/>
              <a:defRPr sz="1000">
                <a:solidFill>
                  <a:schemeClr val="dk1"/>
                </a:solidFill>
                <a:latin typeface="Calibri"/>
                <a:ea typeface="Calibri"/>
                <a:cs typeface="Calibri"/>
                <a:sym typeface="Calibri"/>
              </a:defRPr>
            </a:lvl7pPr>
            <a:lvl8pPr marL="0" lvl="7" indent="0" algn="r">
              <a:spcBef>
                <a:spcPts val="0"/>
              </a:spcBef>
              <a:buNone/>
              <a:defRPr sz="1000">
                <a:solidFill>
                  <a:schemeClr val="dk1"/>
                </a:solidFill>
                <a:latin typeface="Calibri"/>
                <a:ea typeface="Calibri"/>
                <a:cs typeface="Calibri"/>
                <a:sym typeface="Calibri"/>
              </a:defRPr>
            </a:lvl8pPr>
            <a:lvl9pPr marL="0" lvl="8" indent="0" algn="r">
              <a:spcBef>
                <a:spcPts val="0"/>
              </a:spcBef>
              <a:buNone/>
              <a:defRPr sz="10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1008">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Presenters">
  <p:cSld name="6 Presenters">
    <p:spTree>
      <p:nvGrpSpPr>
        <p:cNvPr id="174" name="Shape 174"/>
        <p:cNvGrpSpPr/>
        <p:nvPr/>
      </p:nvGrpSpPr>
      <p:grpSpPr>
        <a:xfrm>
          <a:off x="0" y="0"/>
          <a:ext cx="0" cy="0"/>
          <a:chOff x="0" y="0"/>
          <a:chExt cx="0" cy="0"/>
        </a:xfrm>
      </p:grpSpPr>
      <p:sp>
        <p:nvSpPr>
          <p:cNvPr id="175" name="Google Shape;175;p59"/>
          <p:cNvSpPr/>
          <p:nvPr>
            <p:ph type="pic" idx="2"/>
          </p:nvPr>
        </p:nvSpPr>
        <p:spPr>
          <a:xfrm>
            <a:off x="462773" y="1928119"/>
            <a:ext cx="1436576" cy="1436576"/>
          </a:xfrm>
          <a:prstGeom prst="ellipse">
            <a:avLst/>
          </a:prstGeom>
          <a:noFill/>
          <a:ln w="19050" cap="flat" cmpd="sng">
            <a:solidFill>
              <a:schemeClr val="lt2"/>
            </a:solidFill>
            <a:prstDash val="solid"/>
            <a:round/>
            <a:headEnd type="none" w="sm" len="sm"/>
            <a:tailEnd type="none" w="sm" len="sm"/>
          </a:ln>
        </p:spPr>
      </p:sp>
      <p:sp>
        <p:nvSpPr>
          <p:cNvPr id="176" name="Google Shape;176;p59"/>
          <p:cNvSpPr txBox="1"/>
          <p:nvPr>
            <p:ph type="body" idx="1"/>
          </p:nvPr>
        </p:nvSpPr>
        <p:spPr>
          <a:xfrm>
            <a:off x="361061" y="3512686"/>
            <a:ext cx="1704725" cy="554102"/>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90000"/>
              </a:lnSpc>
              <a:spcBef>
                <a:spcPts val="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77" name="Google Shape;177;p59"/>
          <p:cNvSpPr txBox="1"/>
          <p:nvPr>
            <p:ph type="body" idx="3"/>
          </p:nvPr>
        </p:nvSpPr>
        <p:spPr>
          <a:xfrm>
            <a:off x="361061" y="4181190"/>
            <a:ext cx="1705828" cy="97923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L="914400" marR="0" lvl="1" indent="-228600" algn="ctr" rtl="0">
              <a:lnSpc>
                <a:spcPct val="90000"/>
              </a:lnSpc>
              <a:spcBef>
                <a:spcPts val="6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78" name="Google Shape;178;p59"/>
          <p:cNvSpPr/>
          <p:nvPr>
            <p:ph type="pic" idx="4"/>
          </p:nvPr>
        </p:nvSpPr>
        <p:spPr>
          <a:xfrm>
            <a:off x="2428547" y="1928119"/>
            <a:ext cx="1436576" cy="1436576"/>
          </a:xfrm>
          <a:prstGeom prst="ellipse">
            <a:avLst/>
          </a:prstGeom>
          <a:noFill/>
          <a:ln w="19050" cap="flat" cmpd="sng">
            <a:solidFill>
              <a:schemeClr val="lt2"/>
            </a:solidFill>
            <a:prstDash val="solid"/>
            <a:round/>
            <a:headEnd type="none" w="sm" len="sm"/>
            <a:tailEnd type="none" w="sm" len="sm"/>
          </a:ln>
        </p:spPr>
      </p:sp>
      <p:sp>
        <p:nvSpPr>
          <p:cNvPr id="179" name="Google Shape;179;p59"/>
          <p:cNvSpPr txBox="1"/>
          <p:nvPr>
            <p:ph type="body" idx="5"/>
          </p:nvPr>
        </p:nvSpPr>
        <p:spPr>
          <a:xfrm>
            <a:off x="2326835" y="3512686"/>
            <a:ext cx="1704725" cy="554102"/>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90000"/>
              </a:lnSpc>
              <a:spcBef>
                <a:spcPts val="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80" name="Google Shape;180;p59"/>
          <p:cNvSpPr txBox="1"/>
          <p:nvPr>
            <p:ph type="body" idx="6"/>
          </p:nvPr>
        </p:nvSpPr>
        <p:spPr>
          <a:xfrm>
            <a:off x="2326835" y="4181190"/>
            <a:ext cx="1705828" cy="97923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L="914400" marR="0" lvl="1" indent="-228600" algn="ctr" rtl="0">
              <a:lnSpc>
                <a:spcPct val="90000"/>
              </a:lnSpc>
              <a:spcBef>
                <a:spcPts val="6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81" name="Google Shape;181;p59"/>
          <p:cNvSpPr/>
          <p:nvPr>
            <p:ph type="pic" idx="7"/>
          </p:nvPr>
        </p:nvSpPr>
        <p:spPr>
          <a:xfrm>
            <a:off x="4394321" y="1928119"/>
            <a:ext cx="1436576" cy="1436576"/>
          </a:xfrm>
          <a:prstGeom prst="ellipse">
            <a:avLst/>
          </a:prstGeom>
          <a:noFill/>
          <a:ln w="19050" cap="flat" cmpd="sng">
            <a:solidFill>
              <a:schemeClr val="lt2"/>
            </a:solidFill>
            <a:prstDash val="solid"/>
            <a:round/>
            <a:headEnd type="none" w="sm" len="sm"/>
            <a:tailEnd type="none" w="sm" len="sm"/>
          </a:ln>
        </p:spPr>
      </p:sp>
      <p:sp>
        <p:nvSpPr>
          <p:cNvPr id="182" name="Google Shape;182;p59"/>
          <p:cNvSpPr txBox="1"/>
          <p:nvPr>
            <p:ph type="body" idx="8"/>
          </p:nvPr>
        </p:nvSpPr>
        <p:spPr>
          <a:xfrm>
            <a:off x="4292609" y="3512686"/>
            <a:ext cx="1704725" cy="554102"/>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90000"/>
              </a:lnSpc>
              <a:spcBef>
                <a:spcPts val="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83" name="Google Shape;183;p59"/>
          <p:cNvSpPr txBox="1"/>
          <p:nvPr>
            <p:ph type="body" idx="9"/>
          </p:nvPr>
        </p:nvSpPr>
        <p:spPr>
          <a:xfrm>
            <a:off x="4292609" y="4181190"/>
            <a:ext cx="1705828" cy="97923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L="914400" marR="0" lvl="1" indent="-228600" algn="ctr" rtl="0">
              <a:lnSpc>
                <a:spcPct val="90000"/>
              </a:lnSpc>
              <a:spcBef>
                <a:spcPts val="6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84" name="Google Shape;184;p59"/>
          <p:cNvSpPr/>
          <p:nvPr>
            <p:ph type="pic" idx="13"/>
          </p:nvPr>
        </p:nvSpPr>
        <p:spPr>
          <a:xfrm>
            <a:off x="6360095" y="1928119"/>
            <a:ext cx="1436576" cy="1436576"/>
          </a:xfrm>
          <a:prstGeom prst="ellipse">
            <a:avLst/>
          </a:prstGeom>
          <a:noFill/>
          <a:ln w="19050" cap="flat" cmpd="sng">
            <a:solidFill>
              <a:schemeClr val="lt2"/>
            </a:solidFill>
            <a:prstDash val="solid"/>
            <a:round/>
            <a:headEnd type="none" w="sm" len="sm"/>
            <a:tailEnd type="none" w="sm" len="sm"/>
          </a:ln>
        </p:spPr>
      </p:sp>
      <p:sp>
        <p:nvSpPr>
          <p:cNvPr id="185" name="Google Shape;185;p59"/>
          <p:cNvSpPr txBox="1"/>
          <p:nvPr>
            <p:ph type="body" idx="14"/>
          </p:nvPr>
        </p:nvSpPr>
        <p:spPr>
          <a:xfrm>
            <a:off x="6258383" y="3512686"/>
            <a:ext cx="1704725" cy="554102"/>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90000"/>
              </a:lnSpc>
              <a:spcBef>
                <a:spcPts val="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86" name="Google Shape;186;p59"/>
          <p:cNvSpPr txBox="1"/>
          <p:nvPr>
            <p:ph type="body" idx="15"/>
          </p:nvPr>
        </p:nvSpPr>
        <p:spPr>
          <a:xfrm>
            <a:off x="6258383" y="4181190"/>
            <a:ext cx="1705828" cy="97923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L="914400" marR="0" lvl="1" indent="-228600" algn="ctr" rtl="0">
              <a:lnSpc>
                <a:spcPct val="90000"/>
              </a:lnSpc>
              <a:spcBef>
                <a:spcPts val="6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87" name="Google Shape;187;p59"/>
          <p:cNvSpPr/>
          <p:nvPr>
            <p:ph type="pic" idx="16"/>
          </p:nvPr>
        </p:nvSpPr>
        <p:spPr>
          <a:xfrm>
            <a:off x="8325869" y="1928119"/>
            <a:ext cx="1436576" cy="1436576"/>
          </a:xfrm>
          <a:prstGeom prst="ellipse">
            <a:avLst/>
          </a:prstGeom>
          <a:noFill/>
          <a:ln w="19050" cap="flat" cmpd="sng">
            <a:solidFill>
              <a:schemeClr val="lt2"/>
            </a:solidFill>
            <a:prstDash val="solid"/>
            <a:round/>
            <a:headEnd type="none" w="sm" len="sm"/>
            <a:tailEnd type="none" w="sm" len="sm"/>
          </a:ln>
        </p:spPr>
      </p:sp>
      <p:sp>
        <p:nvSpPr>
          <p:cNvPr id="188" name="Google Shape;188;p59"/>
          <p:cNvSpPr txBox="1"/>
          <p:nvPr>
            <p:ph type="body" idx="17"/>
          </p:nvPr>
        </p:nvSpPr>
        <p:spPr>
          <a:xfrm>
            <a:off x="8224157" y="3512686"/>
            <a:ext cx="1704725" cy="554102"/>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90000"/>
              </a:lnSpc>
              <a:spcBef>
                <a:spcPts val="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89" name="Google Shape;189;p59"/>
          <p:cNvSpPr txBox="1"/>
          <p:nvPr>
            <p:ph type="body" idx="18"/>
          </p:nvPr>
        </p:nvSpPr>
        <p:spPr>
          <a:xfrm>
            <a:off x="8224157" y="4181190"/>
            <a:ext cx="1705828" cy="97923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L="914400" marR="0" lvl="1" indent="-228600" algn="ctr" rtl="0">
              <a:lnSpc>
                <a:spcPct val="90000"/>
              </a:lnSpc>
              <a:spcBef>
                <a:spcPts val="6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90" name="Google Shape;190;p59"/>
          <p:cNvSpPr/>
          <p:nvPr>
            <p:ph type="pic" idx="19"/>
          </p:nvPr>
        </p:nvSpPr>
        <p:spPr>
          <a:xfrm>
            <a:off x="10291643" y="1928119"/>
            <a:ext cx="1436576" cy="1436576"/>
          </a:xfrm>
          <a:prstGeom prst="ellipse">
            <a:avLst/>
          </a:prstGeom>
          <a:noFill/>
          <a:ln w="19050" cap="flat" cmpd="sng">
            <a:solidFill>
              <a:schemeClr val="lt2"/>
            </a:solidFill>
            <a:prstDash val="solid"/>
            <a:round/>
            <a:headEnd type="none" w="sm" len="sm"/>
            <a:tailEnd type="none" w="sm" len="sm"/>
          </a:ln>
        </p:spPr>
      </p:sp>
      <p:sp>
        <p:nvSpPr>
          <p:cNvPr id="191" name="Google Shape;191;p59"/>
          <p:cNvSpPr txBox="1"/>
          <p:nvPr>
            <p:ph type="body" idx="20"/>
          </p:nvPr>
        </p:nvSpPr>
        <p:spPr>
          <a:xfrm>
            <a:off x="10189931" y="3512686"/>
            <a:ext cx="1704725" cy="554102"/>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90000"/>
              </a:lnSpc>
              <a:spcBef>
                <a:spcPts val="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92" name="Google Shape;192;p59"/>
          <p:cNvSpPr txBox="1"/>
          <p:nvPr>
            <p:ph type="body" idx="21"/>
          </p:nvPr>
        </p:nvSpPr>
        <p:spPr>
          <a:xfrm>
            <a:off x="10189931" y="4181190"/>
            <a:ext cx="1705828" cy="97923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L="914400" marR="0" lvl="1" indent="-228600" algn="ctr" rtl="0">
              <a:lnSpc>
                <a:spcPct val="90000"/>
              </a:lnSpc>
              <a:spcBef>
                <a:spcPts val="6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93" name="Google Shape;193;p59"/>
          <p:cNvSpPr txBox="1"/>
          <p:nvPr>
            <p:ph type="sldNum" idx="12"/>
          </p:nvPr>
        </p:nvSpPr>
        <p:spPr>
          <a:xfrm>
            <a:off x="9067800" y="6553201"/>
            <a:ext cx="2844800" cy="22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chemeClr val="dk1"/>
                </a:solidFill>
                <a:latin typeface="Calibri"/>
                <a:ea typeface="Calibri"/>
                <a:cs typeface="Calibri"/>
                <a:sym typeface="Calibri"/>
              </a:defRPr>
            </a:lvl1pPr>
            <a:lvl2pPr marL="0" lvl="1" indent="0" algn="r">
              <a:spcBef>
                <a:spcPts val="0"/>
              </a:spcBef>
              <a:buNone/>
              <a:defRPr sz="1000">
                <a:solidFill>
                  <a:schemeClr val="dk1"/>
                </a:solidFill>
                <a:latin typeface="Calibri"/>
                <a:ea typeface="Calibri"/>
                <a:cs typeface="Calibri"/>
                <a:sym typeface="Calibri"/>
              </a:defRPr>
            </a:lvl2pPr>
            <a:lvl3pPr marL="0" lvl="2" indent="0" algn="r">
              <a:spcBef>
                <a:spcPts val="0"/>
              </a:spcBef>
              <a:buNone/>
              <a:defRPr sz="1000">
                <a:solidFill>
                  <a:schemeClr val="dk1"/>
                </a:solidFill>
                <a:latin typeface="Calibri"/>
                <a:ea typeface="Calibri"/>
                <a:cs typeface="Calibri"/>
                <a:sym typeface="Calibri"/>
              </a:defRPr>
            </a:lvl3pPr>
            <a:lvl4pPr marL="0" lvl="3" indent="0" algn="r">
              <a:spcBef>
                <a:spcPts val="0"/>
              </a:spcBef>
              <a:buNone/>
              <a:defRPr sz="1000">
                <a:solidFill>
                  <a:schemeClr val="dk1"/>
                </a:solidFill>
                <a:latin typeface="Calibri"/>
                <a:ea typeface="Calibri"/>
                <a:cs typeface="Calibri"/>
                <a:sym typeface="Calibri"/>
              </a:defRPr>
            </a:lvl4pPr>
            <a:lvl5pPr marL="0" lvl="4" indent="0" algn="r">
              <a:spcBef>
                <a:spcPts val="0"/>
              </a:spcBef>
              <a:buNone/>
              <a:defRPr sz="1000">
                <a:solidFill>
                  <a:schemeClr val="dk1"/>
                </a:solidFill>
                <a:latin typeface="Calibri"/>
                <a:ea typeface="Calibri"/>
                <a:cs typeface="Calibri"/>
                <a:sym typeface="Calibri"/>
              </a:defRPr>
            </a:lvl5pPr>
            <a:lvl6pPr marL="0" lvl="5" indent="0" algn="r">
              <a:spcBef>
                <a:spcPts val="0"/>
              </a:spcBef>
              <a:buNone/>
              <a:defRPr sz="1000">
                <a:solidFill>
                  <a:schemeClr val="dk1"/>
                </a:solidFill>
                <a:latin typeface="Calibri"/>
                <a:ea typeface="Calibri"/>
                <a:cs typeface="Calibri"/>
                <a:sym typeface="Calibri"/>
              </a:defRPr>
            </a:lvl6pPr>
            <a:lvl7pPr marL="0" lvl="6" indent="0" algn="r">
              <a:spcBef>
                <a:spcPts val="0"/>
              </a:spcBef>
              <a:buNone/>
              <a:defRPr sz="1000">
                <a:solidFill>
                  <a:schemeClr val="dk1"/>
                </a:solidFill>
                <a:latin typeface="Calibri"/>
                <a:ea typeface="Calibri"/>
                <a:cs typeface="Calibri"/>
                <a:sym typeface="Calibri"/>
              </a:defRPr>
            </a:lvl7pPr>
            <a:lvl8pPr marL="0" lvl="7" indent="0" algn="r">
              <a:spcBef>
                <a:spcPts val="0"/>
              </a:spcBef>
              <a:buNone/>
              <a:defRPr sz="1000">
                <a:solidFill>
                  <a:schemeClr val="dk1"/>
                </a:solidFill>
                <a:latin typeface="Calibri"/>
                <a:ea typeface="Calibri"/>
                <a:cs typeface="Calibri"/>
                <a:sym typeface="Calibri"/>
              </a:defRPr>
            </a:lvl8pPr>
            <a:lvl9pPr marL="0" lvl="8" indent="0" algn="r">
              <a:spcBef>
                <a:spcPts val="0"/>
              </a:spcBef>
              <a:buNone/>
              <a:defRPr sz="10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1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l Out - Gray">
  <p:cSld name="Call Out - Gray">
    <p:spTree>
      <p:nvGrpSpPr>
        <p:cNvPr id="20" name="Shape 20"/>
        <p:cNvGrpSpPr/>
        <p:nvPr/>
      </p:nvGrpSpPr>
      <p:grpSpPr>
        <a:xfrm>
          <a:off x="0" y="0"/>
          <a:ext cx="0" cy="0"/>
          <a:chOff x="0" y="0"/>
          <a:chExt cx="0" cy="0"/>
        </a:xfrm>
      </p:grpSpPr>
      <p:sp>
        <p:nvSpPr>
          <p:cNvPr id="21" name="Google Shape;21;p43"/>
          <p:cNvSpPr/>
          <p:nvPr/>
        </p:nvSpPr>
        <p:spPr>
          <a:xfrm rot="10800000">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a:solidFill>
                <a:schemeClr val="lt1"/>
              </a:solidFill>
              <a:latin typeface="Calibri"/>
              <a:ea typeface="Calibri"/>
              <a:cs typeface="Calibri"/>
              <a:sym typeface="Calibri"/>
            </a:endParaRPr>
          </a:p>
        </p:txBody>
      </p:sp>
      <p:sp>
        <p:nvSpPr>
          <p:cNvPr id="22" name="Google Shape;22;p43"/>
          <p:cNvSpPr txBox="1"/>
          <p:nvPr>
            <p:ph type="sldNum" idx="12"/>
          </p:nvPr>
        </p:nvSpPr>
        <p:spPr>
          <a:xfrm>
            <a:off x="9067800" y="6553201"/>
            <a:ext cx="28448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3" name="Google Shape;23;p43"/>
          <p:cNvSpPr txBox="1"/>
          <p:nvPr/>
        </p:nvSpPr>
        <p:spPr>
          <a:xfrm>
            <a:off x="270933" y="6550968"/>
            <a:ext cx="3081867"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a:solidFill>
                  <a:schemeClr val="lt1"/>
                </a:solidFill>
                <a:latin typeface="Calibri"/>
                <a:ea typeface="Calibri"/>
                <a:cs typeface="Calibri"/>
                <a:sym typeface="Calibri"/>
              </a:rPr>
              <a:t>© Littler Mendelson, P.C.</a:t>
            </a:r>
            <a:endParaRPr sz="1000">
              <a:solidFill>
                <a:schemeClr val="lt1"/>
              </a:solidFill>
              <a:latin typeface="Calibri"/>
              <a:ea typeface="Calibri"/>
              <a:cs typeface="Calibri"/>
              <a:sym typeface="Calibri"/>
            </a:endParaRPr>
          </a:p>
        </p:txBody>
      </p:sp>
      <p:sp>
        <p:nvSpPr>
          <p:cNvPr id="24" name="Google Shape;24;p43"/>
          <p:cNvSpPr/>
          <p:nvPr/>
        </p:nvSpPr>
        <p:spPr>
          <a:xfrm>
            <a:off x="5402541" y="6553200"/>
            <a:ext cx="1659429"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a:solidFill>
                  <a:schemeClr val="lt1"/>
                </a:solidFill>
                <a:latin typeface="Calibri"/>
                <a:ea typeface="Calibri"/>
                <a:cs typeface="Calibri"/>
                <a:sym typeface="Calibri"/>
              </a:rPr>
              <a:t>Proprietary and Confidential</a:t>
            </a:r>
            <a:endParaRPr/>
          </a:p>
        </p:txBody>
      </p:sp>
      <p:sp>
        <p:nvSpPr>
          <p:cNvPr id="25" name="Google Shape;25;p43"/>
          <p:cNvSpPr/>
          <p:nvPr/>
        </p:nvSpPr>
        <p:spPr>
          <a:xfrm>
            <a:off x="0" y="-1"/>
            <a:ext cx="12192000" cy="685800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a:solidFill>
                <a:schemeClr val="lt1"/>
              </a:solidFill>
              <a:latin typeface="Calibri"/>
              <a:ea typeface="Calibri"/>
              <a:cs typeface="Calibri"/>
              <a:sym typeface="Calibri"/>
            </a:endParaRPr>
          </a:p>
        </p:txBody>
      </p:sp>
      <p:sp>
        <p:nvSpPr>
          <p:cNvPr id="26" name="Google Shape;26;p43"/>
          <p:cNvSpPr/>
          <p:nvPr/>
        </p:nvSpPr>
        <p:spPr>
          <a:xfrm>
            <a:off x="0" y="0"/>
            <a:ext cx="12192000" cy="68580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a:solidFill>
                <a:schemeClr val="lt1"/>
              </a:solidFill>
              <a:latin typeface="Calibri"/>
              <a:ea typeface="Calibri"/>
              <a:cs typeface="Calibri"/>
              <a:sym typeface="Calibri"/>
            </a:endParaRPr>
          </a:p>
        </p:txBody>
      </p:sp>
      <p:sp>
        <p:nvSpPr>
          <p:cNvPr id="27" name="Google Shape;27;p43"/>
          <p:cNvSpPr txBox="1"/>
          <p:nvPr>
            <p:ph type="title"/>
          </p:nvPr>
        </p:nvSpPr>
        <p:spPr>
          <a:xfrm>
            <a:off x="270933" y="567159"/>
            <a:ext cx="11641667" cy="5798917"/>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5400"/>
              <a:buFont typeface="Calibri"/>
              <a:buNone/>
              <a:defRPr sz="5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8" name="Google Shape;28;p43" descr="A green and white triangle with white lines and dots&#10;&#10;Description automatically generated"/>
          <p:cNvPicPr preferRelativeResize="0"/>
          <p:nvPr/>
        </p:nvPicPr>
        <p:blipFill rotWithShape="1">
          <a:blip r:embed="rId2">
            <a:alphaModFix/>
          </a:blip>
          <a:srcRect l="0" t="0" r="0" b="0"/>
          <a:stretch/>
        </p:blipFill>
        <p:spPr>
          <a:xfrm>
            <a:off x="10502896" y="4777365"/>
            <a:ext cx="1828804" cy="182880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Wide">
  <p:cSld name="Title and Content - Wide">
    <p:spTree>
      <p:nvGrpSpPr>
        <p:cNvPr id="29" name="Shape 29"/>
        <p:cNvGrpSpPr/>
        <p:nvPr/>
      </p:nvGrpSpPr>
      <p:grpSpPr>
        <a:xfrm>
          <a:off x="0" y="0"/>
          <a:ext cx="0" cy="0"/>
          <a:chOff x="0" y="0"/>
          <a:chExt cx="0" cy="0"/>
        </a:xfrm>
      </p:grpSpPr>
      <p:sp>
        <p:nvSpPr>
          <p:cNvPr id="30" name="Google Shape;30;p44"/>
          <p:cNvSpPr/>
          <p:nvPr/>
        </p:nvSpPr>
        <p:spPr>
          <a:xfrm rot="-5400000">
            <a:off x="5408900" y="-5415839"/>
            <a:ext cx="1371600" cy="1219460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a:solidFill>
                <a:schemeClr val="lt1"/>
              </a:solidFill>
              <a:latin typeface="Calibri"/>
              <a:ea typeface="Calibri"/>
              <a:cs typeface="Calibri"/>
              <a:sym typeface="Calibri"/>
            </a:endParaRPr>
          </a:p>
        </p:txBody>
      </p:sp>
      <p:sp>
        <p:nvSpPr>
          <p:cNvPr id="31" name="Google Shape;31;p44"/>
          <p:cNvSpPr txBox="1"/>
          <p:nvPr>
            <p:ph type="sldNum" idx="12"/>
          </p:nvPr>
        </p:nvSpPr>
        <p:spPr>
          <a:xfrm>
            <a:off x="9067800" y="6553201"/>
            <a:ext cx="28448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2" name="Google Shape;32;p44"/>
          <p:cNvSpPr txBox="1"/>
          <p:nvPr>
            <p:ph type="title"/>
          </p:nvPr>
        </p:nvSpPr>
        <p:spPr>
          <a:xfrm>
            <a:off x="277810" y="127322"/>
            <a:ext cx="11631171" cy="116121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000"/>
              <a:buFont typeface="Calibri"/>
              <a:buNone/>
              <a:defRPr sz="40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44"/>
          <p:cNvSpPr/>
          <p:nvPr/>
        </p:nvSpPr>
        <p:spPr>
          <a:xfrm>
            <a:off x="0" y="0"/>
            <a:ext cx="12192000" cy="68580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a:solidFill>
                <a:schemeClr val="lt1"/>
              </a:solidFill>
              <a:latin typeface="Calibri"/>
              <a:ea typeface="Calibri"/>
              <a:cs typeface="Calibri"/>
              <a:sym typeface="Calibri"/>
            </a:endParaRPr>
          </a:p>
        </p:txBody>
      </p:sp>
      <p:sp>
        <p:nvSpPr>
          <p:cNvPr id="34" name="Google Shape;34;p44"/>
          <p:cNvSpPr txBox="1"/>
          <p:nvPr>
            <p:ph type="body" idx="1"/>
          </p:nvPr>
        </p:nvSpPr>
        <p:spPr>
          <a:xfrm>
            <a:off x="277813" y="1737360"/>
            <a:ext cx="11631168" cy="45720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Calibri"/>
              <a:buChar char="–"/>
              <a:defRPr sz="3000" b="0" i="0" u="none" strike="noStrike" cap="none">
                <a:solidFill>
                  <a:schemeClr val="dk1"/>
                </a:solidFill>
                <a:latin typeface="Calibri"/>
                <a:ea typeface="Calibri"/>
                <a:cs typeface="Calibri"/>
                <a:sym typeface="Calibri"/>
              </a:defRPr>
            </a:lvl2pPr>
            <a:lvl3pPr marL="1371600" marR="0" lvl="2" indent="-406400" algn="l" rtl="0">
              <a:lnSpc>
                <a:spcPct val="90000"/>
              </a:lnSpc>
              <a:spcBef>
                <a:spcPts val="60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3pPr>
            <a:lvl4pPr marL="1828800" marR="0" lvl="3" indent="-393700" algn="l" rtl="0">
              <a:lnSpc>
                <a:spcPct val="90000"/>
              </a:lnSpc>
              <a:spcBef>
                <a:spcPts val="600"/>
              </a:spcBef>
              <a:spcAft>
                <a:spcPts val="0"/>
              </a:spcAft>
              <a:buClr>
                <a:schemeClr val="dk1"/>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0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35" name="Google Shape;35;p44"/>
          <p:cNvSpPr/>
          <p:nvPr/>
        </p:nvSpPr>
        <p:spPr>
          <a:xfrm>
            <a:off x="7940232" y="1213658"/>
            <a:ext cx="4254371" cy="15360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2 Column">
  <p:cSld name="Title and Content - 2 Column">
    <p:spTree>
      <p:nvGrpSpPr>
        <p:cNvPr id="36" name="Shape 36"/>
        <p:cNvGrpSpPr/>
        <p:nvPr/>
      </p:nvGrpSpPr>
      <p:grpSpPr>
        <a:xfrm>
          <a:off x="0" y="0"/>
          <a:ext cx="0" cy="0"/>
          <a:chOff x="0" y="0"/>
          <a:chExt cx="0" cy="0"/>
        </a:xfrm>
      </p:grpSpPr>
      <p:sp>
        <p:nvSpPr>
          <p:cNvPr id="37" name="Google Shape;37;p45"/>
          <p:cNvSpPr/>
          <p:nvPr/>
        </p:nvSpPr>
        <p:spPr>
          <a:xfrm rot="-5400000">
            <a:off x="5408899" y="-5415838"/>
            <a:ext cx="1371600" cy="1219460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a:solidFill>
                <a:schemeClr val="lt1"/>
              </a:solidFill>
              <a:latin typeface="Calibri"/>
              <a:ea typeface="Calibri"/>
              <a:cs typeface="Calibri"/>
              <a:sym typeface="Calibri"/>
            </a:endParaRPr>
          </a:p>
        </p:txBody>
      </p:sp>
      <p:sp>
        <p:nvSpPr>
          <p:cNvPr id="38" name="Google Shape;38;p45"/>
          <p:cNvSpPr txBox="1"/>
          <p:nvPr>
            <p:ph type="sldNum" idx="12"/>
          </p:nvPr>
        </p:nvSpPr>
        <p:spPr>
          <a:xfrm>
            <a:off x="9067800" y="6553201"/>
            <a:ext cx="28448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9" name="Google Shape;39;p45"/>
          <p:cNvSpPr/>
          <p:nvPr/>
        </p:nvSpPr>
        <p:spPr>
          <a:xfrm>
            <a:off x="0" y="0"/>
            <a:ext cx="12192000" cy="68580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a:solidFill>
                <a:schemeClr val="lt1"/>
              </a:solidFill>
              <a:latin typeface="Calibri"/>
              <a:ea typeface="Calibri"/>
              <a:cs typeface="Calibri"/>
              <a:sym typeface="Calibri"/>
            </a:endParaRPr>
          </a:p>
        </p:txBody>
      </p:sp>
      <p:sp>
        <p:nvSpPr>
          <p:cNvPr id="40" name="Google Shape;40;p45"/>
          <p:cNvSpPr txBox="1"/>
          <p:nvPr>
            <p:ph type="title"/>
          </p:nvPr>
        </p:nvSpPr>
        <p:spPr>
          <a:xfrm>
            <a:off x="277810" y="127322"/>
            <a:ext cx="11631171" cy="116121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000"/>
              <a:buFont typeface="Calibri"/>
              <a:buNone/>
              <a:defRPr sz="40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 name="Google Shape;41;p45"/>
          <p:cNvSpPr txBox="1"/>
          <p:nvPr>
            <p:ph type="body" idx="1"/>
          </p:nvPr>
        </p:nvSpPr>
        <p:spPr>
          <a:xfrm>
            <a:off x="277813" y="1737360"/>
            <a:ext cx="5696712" cy="45720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Calibri"/>
              <a:buChar char="–"/>
              <a:defRPr sz="3000" b="0" i="0" u="none" strike="noStrike" cap="none">
                <a:solidFill>
                  <a:schemeClr val="dk1"/>
                </a:solidFill>
                <a:latin typeface="Calibri"/>
                <a:ea typeface="Calibri"/>
                <a:cs typeface="Calibri"/>
                <a:sym typeface="Calibri"/>
              </a:defRPr>
            </a:lvl2pPr>
            <a:lvl3pPr marL="1371600" marR="0" lvl="2" indent="-406400" algn="l" rtl="0">
              <a:lnSpc>
                <a:spcPct val="90000"/>
              </a:lnSpc>
              <a:spcBef>
                <a:spcPts val="60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3pPr>
            <a:lvl4pPr marL="1828800" marR="0" lvl="3" indent="-393700" algn="l" rtl="0">
              <a:lnSpc>
                <a:spcPct val="90000"/>
              </a:lnSpc>
              <a:spcBef>
                <a:spcPts val="600"/>
              </a:spcBef>
              <a:spcAft>
                <a:spcPts val="0"/>
              </a:spcAft>
              <a:buClr>
                <a:schemeClr val="dk1"/>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0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42" name="Google Shape;42;p45"/>
          <p:cNvSpPr txBox="1"/>
          <p:nvPr>
            <p:ph type="body" idx="2"/>
          </p:nvPr>
        </p:nvSpPr>
        <p:spPr>
          <a:xfrm>
            <a:off x="6227064" y="1734152"/>
            <a:ext cx="5696712" cy="45720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Calibri"/>
              <a:buChar char="–"/>
              <a:defRPr sz="3000" b="0" i="0" u="none" strike="noStrike" cap="none">
                <a:solidFill>
                  <a:schemeClr val="dk1"/>
                </a:solidFill>
                <a:latin typeface="Calibri"/>
                <a:ea typeface="Calibri"/>
                <a:cs typeface="Calibri"/>
                <a:sym typeface="Calibri"/>
              </a:defRPr>
            </a:lvl2pPr>
            <a:lvl3pPr marL="1371600" marR="0" lvl="2" indent="-406400" algn="l" rtl="0">
              <a:lnSpc>
                <a:spcPct val="90000"/>
              </a:lnSpc>
              <a:spcBef>
                <a:spcPts val="60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3pPr>
            <a:lvl4pPr marL="1828800" marR="0" lvl="3" indent="-393700" algn="l" rtl="0">
              <a:lnSpc>
                <a:spcPct val="90000"/>
              </a:lnSpc>
              <a:spcBef>
                <a:spcPts val="600"/>
              </a:spcBef>
              <a:spcAft>
                <a:spcPts val="0"/>
              </a:spcAft>
              <a:buClr>
                <a:schemeClr val="dk1"/>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0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43" name="Google Shape;43;p45"/>
          <p:cNvSpPr/>
          <p:nvPr/>
        </p:nvSpPr>
        <p:spPr>
          <a:xfrm>
            <a:off x="7940233" y="1213658"/>
            <a:ext cx="4254370" cy="15360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with Round Photo">
  <p:cSld name="Content - with Round Photo">
    <p:spTree>
      <p:nvGrpSpPr>
        <p:cNvPr id="44" name="Shape 44"/>
        <p:cNvGrpSpPr/>
        <p:nvPr/>
      </p:nvGrpSpPr>
      <p:grpSpPr>
        <a:xfrm>
          <a:off x="0" y="0"/>
          <a:ext cx="0" cy="0"/>
          <a:chOff x="0" y="0"/>
          <a:chExt cx="0" cy="0"/>
        </a:xfrm>
      </p:grpSpPr>
      <p:sp>
        <p:nvSpPr>
          <p:cNvPr id="45" name="Google Shape;45;p46"/>
          <p:cNvSpPr/>
          <p:nvPr/>
        </p:nvSpPr>
        <p:spPr>
          <a:xfrm rot="-5400000">
            <a:off x="5408900" y="-5415839"/>
            <a:ext cx="1371600" cy="1219460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a:solidFill>
                <a:schemeClr val="lt1"/>
              </a:solidFill>
              <a:latin typeface="Calibri"/>
              <a:ea typeface="Calibri"/>
              <a:cs typeface="Calibri"/>
              <a:sym typeface="Calibri"/>
            </a:endParaRPr>
          </a:p>
        </p:txBody>
      </p:sp>
      <p:sp>
        <p:nvSpPr>
          <p:cNvPr id="46" name="Google Shape;46;p46"/>
          <p:cNvSpPr txBox="1"/>
          <p:nvPr>
            <p:ph type="sldNum" idx="12"/>
          </p:nvPr>
        </p:nvSpPr>
        <p:spPr>
          <a:xfrm>
            <a:off x="9067800" y="6553201"/>
            <a:ext cx="28448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7" name="Google Shape;47;p46"/>
          <p:cNvSpPr/>
          <p:nvPr/>
        </p:nvSpPr>
        <p:spPr>
          <a:xfrm>
            <a:off x="0" y="0"/>
            <a:ext cx="12192000" cy="68580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a:solidFill>
                <a:schemeClr val="lt1"/>
              </a:solidFill>
              <a:latin typeface="Calibri"/>
              <a:ea typeface="Calibri"/>
              <a:cs typeface="Calibri"/>
              <a:sym typeface="Calibri"/>
            </a:endParaRPr>
          </a:p>
        </p:txBody>
      </p:sp>
      <p:sp>
        <p:nvSpPr>
          <p:cNvPr id="48" name="Google Shape;48;p46"/>
          <p:cNvSpPr txBox="1"/>
          <p:nvPr>
            <p:ph type="title"/>
          </p:nvPr>
        </p:nvSpPr>
        <p:spPr>
          <a:xfrm>
            <a:off x="277810" y="127322"/>
            <a:ext cx="11631171" cy="116121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000"/>
              <a:buFont typeface="Calibri"/>
              <a:buNone/>
              <a:defRPr sz="40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9" name="Google Shape;49;p46"/>
          <p:cNvSpPr txBox="1"/>
          <p:nvPr>
            <p:ph type="body" idx="1"/>
          </p:nvPr>
        </p:nvSpPr>
        <p:spPr>
          <a:xfrm>
            <a:off x="277813" y="1737360"/>
            <a:ext cx="5635307" cy="45720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Calibri"/>
              <a:buChar char="–"/>
              <a:defRPr sz="3000" b="0" i="0" u="none" strike="noStrike" cap="none">
                <a:solidFill>
                  <a:schemeClr val="dk1"/>
                </a:solidFill>
                <a:latin typeface="Calibri"/>
                <a:ea typeface="Calibri"/>
                <a:cs typeface="Calibri"/>
                <a:sym typeface="Calibri"/>
              </a:defRPr>
            </a:lvl2pPr>
            <a:lvl3pPr marL="1371600" marR="0" lvl="2" indent="-406400" algn="l" rtl="0">
              <a:lnSpc>
                <a:spcPct val="90000"/>
              </a:lnSpc>
              <a:spcBef>
                <a:spcPts val="60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3pPr>
            <a:lvl4pPr marL="1828800" marR="0" lvl="3" indent="-393700" algn="l" rtl="0">
              <a:lnSpc>
                <a:spcPct val="90000"/>
              </a:lnSpc>
              <a:spcBef>
                <a:spcPts val="600"/>
              </a:spcBef>
              <a:spcAft>
                <a:spcPts val="0"/>
              </a:spcAft>
              <a:buClr>
                <a:schemeClr val="dk1"/>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0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50" name="Google Shape;50;p46"/>
          <p:cNvSpPr/>
          <p:nvPr>
            <p:ph type="pic" idx="2"/>
          </p:nvPr>
        </p:nvSpPr>
        <p:spPr>
          <a:xfrm>
            <a:off x="6564786" y="1128473"/>
            <a:ext cx="5533907" cy="5535773"/>
          </a:xfrm>
          <a:prstGeom prst="flowChartConnector">
            <a:avLst/>
          </a:prstGeom>
          <a:solidFill>
            <a:schemeClr val="lt2"/>
          </a:solidFill>
          <a:ln>
            <a:noFill/>
          </a:ln>
        </p:spPr>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p:cSld name="Questions?">
    <p:spTree>
      <p:nvGrpSpPr>
        <p:cNvPr id="51" name="Shape 51"/>
        <p:cNvGrpSpPr/>
        <p:nvPr/>
      </p:nvGrpSpPr>
      <p:grpSpPr>
        <a:xfrm>
          <a:off x="0" y="0"/>
          <a:ext cx="0" cy="0"/>
          <a:chOff x="0" y="0"/>
          <a:chExt cx="0" cy="0"/>
        </a:xfrm>
      </p:grpSpPr>
      <p:sp>
        <p:nvSpPr>
          <p:cNvPr id="52" name="Google Shape;52;p47"/>
          <p:cNvSpPr/>
          <p:nvPr/>
        </p:nvSpPr>
        <p:spPr>
          <a:xfrm>
            <a:off x="1" y="1802"/>
            <a:ext cx="12192000" cy="342719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a:solidFill>
                <a:schemeClr val="lt1"/>
              </a:solidFill>
              <a:latin typeface="Calibri"/>
              <a:ea typeface="Calibri"/>
              <a:cs typeface="Calibri"/>
              <a:sym typeface="Calibri"/>
            </a:endParaRPr>
          </a:p>
        </p:txBody>
      </p:sp>
      <p:sp>
        <p:nvSpPr>
          <p:cNvPr id="53" name="Google Shape;53;p47"/>
          <p:cNvSpPr/>
          <p:nvPr/>
        </p:nvSpPr>
        <p:spPr>
          <a:xfrm>
            <a:off x="0" y="4348976"/>
            <a:ext cx="12192000" cy="25090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a:solidFill>
                <a:schemeClr val="lt1"/>
              </a:solidFill>
              <a:latin typeface="Calibri"/>
              <a:ea typeface="Calibri"/>
              <a:cs typeface="Calibri"/>
              <a:sym typeface="Calibri"/>
            </a:endParaRPr>
          </a:p>
        </p:txBody>
      </p:sp>
      <p:sp>
        <p:nvSpPr>
          <p:cNvPr id="54" name="Google Shape;54;p47"/>
          <p:cNvSpPr txBox="1"/>
          <p:nvPr>
            <p:ph type="sldNum" idx="12"/>
          </p:nvPr>
        </p:nvSpPr>
        <p:spPr>
          <a:xfrm>
            <a:off x="9067800" y="6553201"/>
            <a:ext cx="2844800"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dk1"/>
                </a:solidFill>
                <a:latin typeface="Calibri"/>
                <a:ea typeface="Calibri"/>
                <a:cs typeface="Calibri"/>
                <a:sym typeface="Calibri"/>
              </a:defRPr>
            </a:lvl1pPr>
            <a:lvl2pPr marL="0" marR="0" lvl="1" indent="0" algn="r" rtl="0">
              <a:spcBef>
                <a:spcPts val="0"/>
              </a:spcBef>
              <a:buNone/>
              <a:defRPr sz="900">
                <a:solidFill>
                  <a:schemeClr val="dk1"/>
                </a:solidFill>
                <a:latin typeface="Calibri"/>
                <a:ea typeface="Calibri"/>
                <a:cs typeface="Calibri"/>
                <a:sym typeface="Calibri"/>
              </a:defRPr>
            </a:lvl2pPr>
            <a:lvl3pPr marL="0" marR="0" lvl="2" indent="0" algn="r" rtl="0">
              <a:spcBef>
                <a:spcPts val="0"/>
              </a:spcBef>
              <a:buNone/>
              <a:defRPr sz="900">
                <a:solidFill>
                  <a:schemeClr val="dk1"/>
                </a:solidFill>
                <a:latin typeface="Calibri"/>
                <a:ea typeface="Calibri"/>
                <a:cs typeface="Calibri"/>
                <a:sym typeface="Calibri"/>
              </a:defRPr>
            </a:lvl3pPr>
            <a:lvl4pPr marL="0" marR="0" lvl="3" indent="0" algn="r" rtl="0">
              <a:spcBef>
                <a:spcPts val="0"/>
              </a:spcBef>
              <a:buNone/>
              <a:defRPr sz="900">
                <a:solidFill>
                  <a:schemeClr val="dk1"/>
                </a:solidFill>
                <a:latin typeface="Calibri"/>
                <a:ea typeface="Calibri"/>
                <a:cs typeface="Calibri"/>
                <a:sym typeface="Calibri"/>
              </a:defRPr>
            </a:lvl4pPr>
            <a:lvl5pPr marL="0" marR="0" lvl="4" indent="0" algn="r" rtl="0">
              <a:spcBef>
                <a:spcPts val="0"/>
              </a:spcBef>
              <a:buNone/>
              <a:defRPr sz="900">
                <a:solidFill>
                  <a:schemeClr val="dk1"/>
                </a:solidFill>
                <a:latin typeface="Calibri"/>
                <a:ea typeface="Calibri"/>
                <a:cs typeface="Calibri"/>
                <a:sym typeface="Calibri"/>
              </a:defRPr>
            </a:lvl5pPr>
            <a:lvl6pPr marL="0" marR="0" lvl="5" indent="0" algn="r" rtl="0">
              <a:spcBef>
                <a:spcPts val="0"/>
              </a:spcBef>
              <a:buNone/>
              <a:defRPr sz="900">
                <a:solidFill>
                  <a:schemeClr val="dk1"/>
                </a:solidFill>
                <a:latin typeface="Calibri"/>
                <a:ea typeface="Calibri"/>
                <a:cs typeface="Calibri"/>
                <a:sym typeface="Calibri"/>
              </a:defRPr>
            </a:lvl6pPr>
            <a:lvl7pPr marL="0" marR="0" lvl="6" indent="0" algn="r" rtl="0">
              <a:spcBef>
                <a:spcPts val="0"/>
              </a:spcBef>
              <a:buNone/>
              <a:defRPr sz="900">
                <a:solidFill>
                  <a:schemeClr val="dk1"/>
                </a:solidFill>
                <a:latin typeface="Calibri"/>
                <a:ea typeface="Calibri"/>
                <a:cs typeface="Calibri"/>
                <a:sym typeface="Calibri"/>
              </a:defRPr>
            </a:lvl7pPr>
            <a:lvl8pPr marL="0" marR="0" lvl="7" indent="0" algn="r" rtl="0">
              <a:spcBef>
                <a:spcPts val="0"/>
              </a:spcBef>
              <a:buNone/>
              <a:defRPr sz="900">
                <a:solidFill>
                  <a:schemeClr val="dk1"/>
                </a:solidFill>
                <a:latin typeface="Calibri"/>
                <a:ea typeface="Calibri"/>
                <a:cs typeface="Calibri"/>
                <a:sym typeface="Calibri"/>
              </a:defRPr>
            </a:lvl8pPr>
            <a:lvl9pPr marL="0" marR="0" lvl="8" indent="0" algn="r" rtl="0">
              <a:spcBef>
                <a:spcPts val="0"/>
              </a:spcBef>
              <a:buNone/>
              <a:defRPr sz="9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47"/>
          <p:cNvSpPr/>
          <p:nvPr/>
        </p:nvSpPr>
        <p:spPr>
          <a:xfrm>
            <a:off x="0" y="0"/>
            <a:ext cx="12192000"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a:solidFill>
                <a:schemeClr val="lt1"/>
              </a:solidFill>
              <a:latin typeface="Calibri"/>
              <a:ea typeface="Calibri"/>
              <a:cs typeface="Calibri"/>
              <a:sym typeface="Calibri"/>
            </a:endParaRPr>
          </a:p>
        </p:txBody>
      </p:sp>
      <p:sp>
        <p:nvSpPr>
          <p:cNvPr id="56" name="Google Shape;56;p47"/>
          <p:cNvSpPr/>
          <p:nvPr/>
        </p:nvSpPr>
        <p:spPr>
          <a:xfrm>
            <a:off x="639737" y="5923034"/>
            <a:ext cx="632923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a:solidFill>
                  <a:schemeClr val="dk1"/>
                </a:solidFill>
                <a:latin typeface="Calibri"/>
                <a:ea typeface="Calibri"/>
                <a:cs typeface="Calibri"/>
                <a:sym typeface="Calibri"/>
              </a:rPr>
              <a:t>This information provided by Littler is not a substitute for experienced legal counsel and does not provide legal advice or attempt to address the numerous factual issues that inevitably arise in any employment-related dispute.</a:t>
            </a:r>
            <a:r>
              <a:rPr lang="en-US" sz="800" b="0" i="0">
                <a:solidFill>
                  <a:schemeClr val="dk1"/>
                </a:solidFill>
                <a:latin typeface="Calibri"/>
                <a:ea typeface="Calibri"/>
                <a:cs typeface="Calibri"/>
                <a:sym typeface="Calibri"/>
              </a:rPr>
              <a:t> </a:t>
            </a:r>
            <a:r>
              <a:rPr lang="en-US" sz="800" b="0" i="0">
                <a:solidFill>
                  <a:schemeClr val="dk1"/>
                </a:solidFill>
                <a:latin typeface="Calibri"/>
                <a:ea typeface="Calibri"/>
                <a:cs typeface="Calibri"/>
                <a:sym typeface="Calibri"/>
              </a:rPr>
              <a:t>Although this information attempts to cover some major recent developments, it is not all-inclusive, and the current status of any decision or principle of law should</a:t>
            </a:r>
            <a:r>
              <a:rPr lang="en-US" sz="800" b="0" i="0">
                <a:solidFill>
                  <a:schemeClr val="dk1"/>
                </a:solidFill>
                <a:latin typeface="Calibri"/>
                <a:ea typeface="Calibri"/>
                <a:cs typeface="Calibri"/>
                <a:sym typeface="Calibri"/>
              </a:rPr>
              <a:t> be verified by counsel.</a:t>
            </a:r>
            <a:r>
              <a:rPr lang="en-US" sz="800" b="0" i="0">
                <a:solidFill>
                  <a:schemeClr val="dk1"/>
                </a:solidFill>
                <a:latin typeface="Calibri"/>
                <a:ea typeface="Calibri"/>
                <a:cs typeface="Calibri"/>
                <a:sym typeface="Calibri"/>
              </a:rPr>
              <a:t>    </a:t>
            </a:r>
            <a:endParaRPr sz="800">
              <a:solidFill>
                <a:schemeClr val="dk1"/>
              </a:solidFill>
              <a:latin typeface="Calibri"/>
              <a:ea typeface="Calibri"/>
              <a:cs typeface="Calibri"/>
              <a:sym typeface="Calibri"/>
            </a:endParaRPr>
          </a:p>
        </p:txBody>
      </p:sp>
      <p:sp>
        <p:nvSpPr>
          <p:cNvPr id="57" name="Google Shape;57;p47"/>
          <p:cNvSpPr txBox="1"/>
          <p:nvPr/>
        </p:nvSpPr>
        <p:spPr>
          <a:xfrm>
            <a:off x="476697" y="3984818"/>
            <a:ext cx="7445688"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0" b="1">
                <a:solidFill>
                  <a:schemeClr val="lt2"/>
                </a:solidFill>
                <a:latin typeface="Proxima Nova"/>
                <a:ea typeface="Proxima Nova"/>
                <a:cs typeface="Proxima Nova"/>
                <a:sym typeface="Proxima Nova"/>
              </a:rPr>
              <a:t>Questions?</a:t>
            </a:r>
            <a:endParaRPr/>
          </a:p>
        </p:txBody>
      </p:sp>
      <p:pic>
        <p:nvPicPr>
          <p:cNvPr id="58" name="Google Shape;58;p47" descr="A chair and table with a black chair&#10;&#10;Description automatically generated"/>
          <p:cNvPicPr preferRelativeResize="0"/>
          <p:nvPr/>
        </p:nvPicPr>
        <p:blipFill rotWithShape="1">
          <a:blip r:embed="rId2">
            <a:alphaModFix/>
          </a:blip>
          <a:srcRect l="0" t="0" r="0" b="0"/>
          <a:stretch/>
        </p:blipFill>
        <p:spPr>
          <a:xfrm>
            <a:off x="9067800" y="-419406"/>
            <a:ext cx="4269615" cy="4269615"/>
          </a:xfrm>
          <a:prstGeom prst="ellipse">
            <a:avLst/>
          </a:prstGeom>
          <a:noFill/>
          <a:ln>
            <a:noFill/>
          </a:ln>
        </p:spPr>
      </p:pic>
      <p:pic>
        <p:nvPicPr>
          <p:cNvPr id="59" name="Google Shape;59;p47"/>
          <p:cNvPicPr preferRelativeResize="0"/>
          <p:nvPr/>
        </p:nvPicPr>
        <p:blipFill rotWithShape="1">
          <a:blip r:embed="rId3">
            <a:alphaModFix/>
          </a:blip>
          <a:srcRect l="0" t="0" r="0" b="0"/>
          <a:stretch/>
        </p:blipFill>
        <p:spPr>
          <a:xfrm>
            <a:off x="7353300" y="1992409"/>
            <a:ext cx="3429000" cy="3429000"/>
          </a:xfrm>
          <a:prstGeom prst="rect">
            <a:avLst/>
          </a:prstGeom>
          <a:noFill/>
          <a:ln>
            <a:noFill/>
          </a:ln>
        </p:spPr>
      </p:pic>
      <p:pic>
        <p:nvPicPr>
          <p:cNvPr id="60" name="Google Shape;60;p47"/>
          <p:cNvPicPr preferRelativeResize="0"/>
          <p:nvPr/>
        </p:nvPicPr>
        <p:blipFill rotWithShape="1">
          <a:blip r:embed="rId4">
            <a:alphaModFix/>
          </a:blip>
          <a:srcRect l="0" t="0" r="0" b="0"/>
          <a:stretch/>
        </p:blipFill>
        <p:spPr>
          <a:xfrm>
            <a:off x="639737" y="2232237"/>
            <a:ext cx="2036557" cy="618563"/>
          </a:xfrm>
          <a:prstGeom prst="rect">
            <a:avLst/>
          </a:prstGeom>
          <a:noFill/>
          <a:ln>
            <a:noFill/>
          </a:ln>
        </p:spPr>
      </p:pic>
      <p:sp>
        <p:nvSpPr>
          <p:cNvPr id="61" name="Google Shape;61;p47"/>
          <p:cNvSpPr txBox="1"/>
          <p:nvPr/>
        </p:nvSpPr>
        <p:spPr>
          <a:xfrm>
            <a:off x="7922385" y="5712274"/>
            <a:ext cx="4011901"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dk1"/>
                </a:solidFill>
                <a:latin typeface="Proxima Nova Semibold"/>
                <a:ea typeface="Proxima Nova Semibold"/>
                <a:cs typeface="Proxima Nova Semibold"/>
                <a:sym typeface="Proxima Nova Semibold"/>
              </a:rPr>
              <a:t>Fueled by ingenuity.</a:t>
            </a:r>
            <a:endParaRPr/>
          </a:p>
          <a:p>
            <a:pPr marL="0" marR="0" lvl="0" indent="0" algn="r" rtl="0">
              <a:lnSpc>
                <a:spcPct val="100000"/>
              </a:lnSpc>
              <a:spcBef>
                <a:spcPts val="0"/>
              </a:spcBef>
              <a:spcAft>
                <a:spcPts val="0"/>
              </a:spcAft>
              <a:buClr>
                <a:schemeClr val="dk1"/>
              </a:buClr>
              <a:buSzPts val="1800"/>
              <a:buFont typeface="Proxima Nova Semibold"/>
              <a:buNone/>
            </a:pPr>
            <a:r>
              <a:rPr lang="en-US" sz="1800">
                <a:solidFill>
                  <a:schemeClr val="dk1"/>
                </a:solidFill>
                <a:latin typeface="Proxima Nova Semibold"/>
                <a:ea typeface="Proxima Nova Semibold"/>
                <a:cs typeface="Proxima Nova Semibold"/>
                <a:sym typeface="Proxima Nova Semibold"/>
              </a:rPr>
              <a:t>Inspired by you.</a:t>
            </a:r>
            <a:r>
              <a:rPr lang="en-US" sz="1800" b="1" i="0" u="none" strike="noStrike" baseline="30000">
                <a:solidFill>
                  <a:schemeClr val="dk1"/>
                </a:solidFill>
                <a:latin typeface="Proxima Nova Semibold"/>
                <a:ea typeface="Proxima Nova Semibold"/>
                <a:cs typeface="Proxima Nova Semibold"/>
                <a:sym typeface="Proxima Nova Semibold"/>
              </a:rPr>
              <a:t>®</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 English">
  <p:cSld name="Thank You - English">
    <p:spTree>
      <p:nvGrpSpPr>
        <p:cNvPr id="62" name="Shape 62"/>
        <p:cNvGrpSpPr/>
        <p:nvPr/>
      </p:nvGrpSpPr>
      <p:grpSpPr>
        <a:xfrm>
          <a:off x="0" y="0"/>
          <a:ext cx="0" cy="0"/>
          <a:chOff x="0" y="0"/>
          <a:chExt cx="0" cy="0"/>
        </a:xfrm>
      </p:grpSpPr>
      <p:sp>
        <p:nvSpPr>
          <p:cNvPr id="63" name="Google Shape;63;p48"/>
          <p:cNvSpPr/>
          <p:nvPr/>
        </p:nvSpPr>
        <p:spPr>
          <a:xfrm>
            <a:off x="1" y="1802"/>
            <a:ext cx="12192000" cy="342719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a:solidFill>
                <a:schemeClr val="lt1"/>
              </a:solidFill>
              <a:latin typeface="Calibri"/>
              <a:ea typeface="Calibri"/>
              <a:cs typeface="Calibri"/>
              <a:sym typeface="Calibri"/>
            </a:endParaRPr>
          </a:p>
        </p:txBody>
      </p:sp>
      <p:sp>
        <p:nvSpPr>
          <p:cNvPr id="64" name="Google Shape;64;p48"/>
          <p:cNvSpPr/>
          <p:nvPr/>
        </p:nvSpPr>
        <p:spPr>
          <a:xfrm>
            <a:off x="0" y="4348976"/>
            <a:ext cx="12192000" cy="25090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a:solidFill>
                <a:schemeClr val="lt1"/>
              </a:solidFill>
              <a:latin typeface="Calibri"/>
              <a:ea typeface="Calibri"/>
              <a:cs typeface="Calibri"/>
              <a:sym typeface="Calibri"/>
            </a:endParaRPr>
          </a:p>
        </p:txBody>
      </p:sp>
      <p:sp>
        <p:nvSpPr>
          <p:cNvPr id="65" name="Google Shape;65;p48"/>
          <p:cNvSpPr txBox="1"/>
          <p:nvPr>
            <p:ph type="sldNum" idx="12"/>
          </p:nvPr>
        </p:nvSpPr>
        <p:spPr>
          <a:xfrm>
            <a:off x="9067800" y="6553201"/>
            <a:ext cx="2844800"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dk1"/>
                </a:solidFill>
                <a:latin typeface="Calibri"/>
                <a:ea typeface="Calibri"/>
                <a:cs typeface="Calibri"/>
                <a:sym typeface="Calibri"/>
              </a:defRPr>
            </a:lvl1pPr>
            <a:lvl2pPr marL="0" marR="0" lvl="1" indent="0" algn="r" rtl="0">
              <a:spcBef>
                <a:spcPts val="0"/>
              </a:spcBef>
              <a:buNone/>
              <a:defRPr sz="900">
                <a:solidFill>
                  <a:schemeClr val="dk1"/>
                </a:solidFill>
                <a:latin typeface="Calibri"/>
                <a:ea typeface="Calibri"/>
                <a:cs typeface="Calibri"/>
                <a:sym typeface="Calibri"/>
              </a:defRPr>
            </a:lvl2pPr>
            <a:lvl3pPr marL="0" marR="0" lvl="2" indent="0" algn="r" rtl="0">
              <a:spcBef>
                <a:spcPts val="0"/>
              </a:spcBef>
              <a:buNone/>
              <a:defRPr sz="900">
                <a:solidFill>
                  <a:schemeClr val="dk1"/>
                </a:solidFill>
                <a:latin typeface="Calibri"/>
                <a:ea typeface="Calibri"/>
                <a:cs typeface="Calibri"/>
                <a:sym typeface="Calibri"/>
              </a:defRPr>
            </a:lvl3pPr>
            <a:lvl4pPr marL="0" marR="0" lvl="3" indent="0" algn="r" rtl="0">
              <a:spcBef>
                <a:spcPts val="0"/>
              </a:spcBef>
              <a:buNone/>
              <a:defRPr sz="900">
                <a:solidFill>
                  <a:schemeClr val="dk1"/>
                </a:solidFill>
                <a:latin typeface="Calibri"/>
                <a:ea typeface="Calibri"/>
                <a:cs typeface="Calibri"/>
                <a:sym typeface="Calibri"/>
              </a:defRPr>
            </a:lvl4pPr>
            <a:lvl5pPr marL="0" marR="0" lvl="4" indent="0" algn="r" rtl="0">
              <a:spcBef>
                <a:spcPts val="0"/>
              </a:spcBef>
              <a:buNone/>
              <a:defRPr sz="900">
                <a:solidFill>
                  <a:schemeClr val="dk1"/>
                </a:solidFill>
                <a:latin typeface="Calibri"/>
                <a:ea typeface="Calibri"/>
                <a:cs typeface="Calibri"/>
                <a:sym typeface="Calibri"/>
              </a:defRPr>
            </a:lvl5pPr>
            <a:lvl6pPr marL="0" marR="0" lvl="5" indent="0" algn="r" rtl="0">
              <a:spcBef>
                <a:spcPts val="0"/>
              </a:spcBef>
              <a:buNone/>
              <a:defRPr sz="900">
                <a:solidFill>
                  <a:schemeClr val="dk1"/>
                </a:solidFill>
                <a:latin typeface="Calibri"/>
                <a:ea typeface="Calibri"/>
                <a:cs typeface="Calibri"/>
                <a:sym typeface="Calibri"/>
              </a:defRPr>
            </a:lvl6pPr>
            <a:lvl7pPr marL="0" marR="0" lvl="6" indent="0" algn="r" rtl="0">
              <a:spcBef>
                <a:spcPts val="0"/>
              </a:spcBef>
              <a:buNone/>
              <a:defRPr sz="900">
                <a:solidFill>
                  <a:schemeClr val="dk1"/>
                </a:solidFill>
                <a:latin typeface="Calibri"/>
                <a:ea typeface="Calibri"/>
                <a:cs typeface="Calibri"/>
                <a:sym typeface="Calibri"/>
              </a:defRPr>
            </a:lvl7pPr>
            <a:lvl8pPr marL="0" marR="0" lvl="7" indent="0" algn="r" rtl="0">
              <a:spcBef>
                <a:spcPts val="0"/>
              </a:spcBef>
              <a:buNone/>
              <a:defRPr sz="900">
                <a:solidFill>
                  <a:schemeClr val="dk1"/>
                </a:solidFill>
                <a:latin typeface="Calibri"/>
                <a:ea typeface="Calibri"/>
                <a:cs typeface="Calibri"/>
                <a:sym typeface="Calibri"/>
              </a:defRPr>
            </a:lvl8pPr>
            <a:lvl9pPr marL="0" marR="0" lvl="8" indent="0" algn="r" rtl="0">
              <a:spcBef>
                <a:spcPts val="0"/>
              </a:spcBef>
              <a:buNone/>
              <a:defRPr sz="9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48"/>
          <p:cNvSpPr/>
          <p:nvPr/>
        </p:nvSpPr>
        <p:spPr>
          <a:xfrm>
            <a:off x="0" y="0"/>
            <a:ext cx="12192000"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a:solidFill>
                <a:schemeClr val="lt1"/>
              </a:solidFill>
              <a:latin typeface="Calibri"/>
              <a:ea typeface="Calibri"/>
              <a:cs typeface="Calibri"/>
              <a:sym typeface="Calibri"/>
            </a:endParaRPr>
          </a:p>
        </p:txBody>
      </p:sp>
      <p:sp>
        <p:nvSpPr>
          <p:cNvPr id="67" name="Google Shape;67;p48"/>
          <p:cNvSpPr/>
          <p:nvPr/>
        </p:nvSpPr>
        <p:spPr>
          <a:xfrm>
            <a:off x="639737" y="5923034"/>
            <a:ext cx="607388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a:solidFill>
                  <a:schemeClr val="dk1"/>
                </a:solidFill>
                <a:latin typeface="Calibri"/>
                <a:ea typeface="Calibri"/>
                <a:cs typeface="Calibri"/>
                <a:sym typeface="Calibri"/>
              </a:rPr>
              <a:t>This information provided by Littler is not a substitute for experienced legal counsel and does not provide legal advice or attempt to address the numerous factual issues that inevitably arise in any employment-related dispute.</a:t>
            </a:r>
            <a:r>
              <a:rPr lang="en-US" sz="800" b="0" i="0">
                <a:solidFill>
                  <a:schemeClr val="dk1"/>
                </a:solidFill>
                <a:latin typeface="Calibri"/>
                <a:ea typeface="Calibri"/>
                <a:cs typeface="Calibri"/>
                <a:sym typeface="Calibri"/>
              </a:rPr>
              <a:t> </a:t>
            </a:r>
            <a:r>
              <a:rPr lang="en-US" sz="800" b="0" i="0">
                <a:solidFill>
                  <a:schemeClr val="dk1"/>
                </a:solidFill>
                <a:latin typeface="Calibri"/>
                <a:ea typeface="Calibri"/>
                <a:cs typeface="Calibri"/>
                <a:sym typeface="Calibri"/>
              </a:rPr>
              <a:t>Although this information attempts to cover some major recent developments, it is not all-inclusive, and the current status of any decision or principle of law should</a:t>
            </a:r>
            <a:r>
              <a:rPr lang="en-US" sz="800" b="0" i="0">
                <a:solidFill>
                  <a:schemeClr val="dk1"/>
                </a:solidFill>
                <a:latin typeface="Calibri"/>
                <a:ea typeface="Calibri"/>
                <a:cs typeface="Calibri"/>
                <a:sym typeface="Calibri"/>
              </a:rPr>
              <a:t> be verified by counsel.</a:t>
            </a:r>
            <a:r>
              <a:rPr lang="en-US" sz="800" b="0" i="0">
                <a:solidFill>
                  <a:schemeClr val="dk1"/>
                </a:solidFill>
                <a:latin typeface="Calibri"/>
                <a:ea typeface="Calibri"/>
                <a:cs typeface="Calibri"/>
                <a:sym typeface="Calibri"/>
              </a:rPr>
              <a:t>    </a:t>
            </a:r>
            <a:endParaRPr sz="800">
              <a:solidFill>
                <a:schemeClr val="dk1"/>
              </a:solidFill>
              <a:latin typeface="Calibri"/>
              <a:ea typeface="Calibri"/>
              <a:cs typeface="Calibri"/>
              <a:sym typeface="Calibri"/>
            </a:endParaRPr>
          </a:p>
        </p:txBody>
      </p:sp>
      <p:sp>
        <p:nvSpPr>
          <p:cNvPr id="68" name="Google Shape;68;p48"/>
          <p:cNvSpPr txBox="1"/>
          <p:nvPr/>
        </p:nvSpPr>
        <p:spPr>
          <a:xfrm>
            <a:off x="476697" y="3984818"/>
            <a:ext cx="7445688"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0" b="1">
                <a:solidFill>
                  <a:schemeClr val="lt2"/>
                </a:solidFill>
                <a:latin typeface="Proxima Nova"/>
                <a:ea typeface="Proxima Nova"/>
                <a:cs typeface="Proxima Nova"/>
                <a:sym typeface="Proxima Nova"/>
              </a:rPr>
              <a:t>Thank You</a:t>
            </a:r>
            <a:endParaRPr/>
          </a:p>
        </p:txBody>
      </p:sp>
      <p:pic>
        <p:nvPicPr>
          <p:cNvPr id="69" name="Google Shape;69;p48"/>
          <p:cNvPicPr preferRelativeResize="0"/>
          <p:nvPr/>
        </p:nvPicPr>
        <p:blipFill rotWithShape="1">
          <a:blip r:embed="rId2">
            <a:alphaModFix/>
          </a:blip>
          <a:srcRect l="0" t="0" r="0" b="0"/>
          <a:stretch/>
        </p:blipFill>
        <p:spPr>
          <a:xfrm>
            <a:off x="9067800" y="-419406"/>
            <a:ext cx="4269615" cy="4269615"/>
          </a:xfrm>
          <a:prstGeom prst="ellipse">
            <a:avLst/>
          </a:prstGeom>
          <a:noFill/>
          <a:ln>
            <a:noFill/>
          </a:ln>
        </p:spPr>
      </p:pic>
      <p:pic>
        <p:nvPicPr>
          <p:cNvPr id="70" name="Google Shape;70;p48"/>
          <p:cNvPicPr preferRelativeResize="0"/>
          <p:nvPr/>
        </p:nvPicPr>
        <p:blipFill rotWithShape="1">
          <a:blip r:embed="rId3">
            <a:alphaModFix/>
          </a:blip>
          <a:srcRect l="0" t="0" r="0" b="0"/>
          <a:stretch/>
        </p:blipFill>
        <p:spPr>
          <a:xfrm>
            <a:off x="639737" y="2232237"/>
            <a:ext cx="2036557" cy="618563"/>
          </a:xfrm>
          <a:prstGeom prst="rect">
            <a:avLst/>
          </a:prstGeom>
          <a:noFill/>
          <a:ln>
            <a:noFill/>
          </a:ln>
        </p:spPr>
      </p:pic>
      <p:pic>
        <p:nvPicPr>
          <p:cNvPr id="71" name="Google Shape;71;p48"/>
          <p:cNvPicPr preferRelativeResize="0"/>
          <p:nvPr/>
        </p:nvPicPr>
        <p:blipFill rotWithShape="1">
          <a:blip r:embed="rId4">
            <a:alphaModFix/>
          </a:blip>
          <a:srcRect l="0" t="0" r="0" b="0"/>
          <a:stretch/>
        </p:blipFill>
        <p:spPr>
          <a:xfrm>
            <a:off x="4728741" y="18944"/>
            <a:ext cx="4438408" cy="4438408"/>
          </a:xfrm>
          <a:prstGeom prst="rect">
            <a:avLst/>
          </a:prstGeom>
          <a:noFill/>
          <a:ln>
            <a:noFill/>
          </a:ln>
        </p:spPr>
      </p:pic>
      <p:sp>
        <p:nvSpPr>
          <p:cNvPr id="72" name="Google Shape;72;p48"/>
          <p:cNvSpPr txBox="1"/>
          <p:nvPr/>
        </p:nvSpPr>
        <p:spPr>
          <a:xfrm>
            <a:off x="7922385" y="5712274"/>
            <a:ext cx="4011901"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dk1"/>
                </a:solidFill>
                <a:latin typeface="Proxima Nova Semibold"/>
                <a:ea typeface="Proxima Nova Semibold"/>
                <a:cs typeface="Proxima Nova Semibold"/>
                <a:sym typeface="Proxima Nova Semibold"/>
              </a:rPr>
              <a:t>Fueled by ingenuity.</a:t>
            </a:r>
            <a:endParaRPr/>
          </a:p>
          <a:p>
            <a:pPr marL="0" marR="0" lvl="0" indent="0" algn="r" rtl="0">
              <a:lnSpc>
                <a:spcPct val="100000"/>
              </a:lnSpc>
              <a:spcBef>
                <a:spcPts val="0"/>
              </a:spcBef>
              <a:spcAft>
                <a:spcPts val="0"/>
              </a:spcAft>
              <a:buClr>
                <a:schemeClr val="dk1"/>
              </a:buClr>
              <a:buSzPts val="1800"/>
              <a:buFont typeface="Proxima Nova Semibold"/>
              <a:buNone/>
            </a:pPr>
            <a:r>
              <a:rPr lang="en-US" sz="1800">
                <a:solidFill>
                  <a:schemeClr val="dk1"/>
                </a:solidFill>
                <a:latin typeface="Proxima Nova Semibold"/>
                <a:ea typeface="Proxima Nova Semibold"/>
                <a:cs typeface="Proxima Nova Semibold"/>
                <a:sym typeface="Proxima Nova Semibold"/>
              </a:rPr>
              <a:t>Inspired by you.</a:t>
            </a:r>
            <a:r>
              <a:rPr lang="en-US" sz="1800" b="1" i="0" u="none" strike="noStrike" baseline="30000">
                <a:solidFill>
                  <a:schemeClr val="dk1"/>
                </a:solidFill>
                <a:latin typeface="Proxima Nova Semibold"/>
                <a:ea typeface="Proxima Nova Semibold"/>
                <a:cs typeface="Proxima Nova Semibold"/>
                <a:sym typeface="Proxima Nova Semibold"/>
              </a:rPr>
              <a:t>®</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with Photo">
  <p:cSld name="2_Title with Photo">
    <p:bg>
      <p:bgPr>
        <a:solidFill>
          <a:schemeClr val="dk1"/>
        </a:solidFill>
      </p:bgPr>
    </p:bg>
    <p:spTree>
      <p:nvGrpSpPr>
        <p:cNvPr id="73" name="Shape 73"/>
        <p:cNvGrpSpPr/>
        <p:nvPr/>
      </p:nvGrpSpPr>
      <p:grpSpPr>
        <a:xfrm>
          <a:off x="0" y="0"/>
          <a:ext cx="0" cy="0"/>
          <a:chOff x="0" y="0"/>
          <a:chExt cx="0" cy="0"/>
        </a:xfrm>
      </p:grpSpPr>
      <p:sp>
        <p:nvSpPr>
          <p:cNvPr id="74" name="Google Shape;74;p49"/>
          <p:cNvSpPr/>
          <p:nvPr/>
        </p:nvSpPr>
        <p:spPr>
          <a:xfrm>
            <a:off x="0" y="11831"/>
            <a:ext cx="12192000" cy="68580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49"/>
          <p:cNvSpPr/>
          <p:nvPr/>
        </p:nvSpPr>
        <p:spPr>
          <a:xfrm>
            <a:off x="609600" y="0"/>
            <a:ext cx="3677265" cy="678426"/>
          </a:xfrm>
          <a:prstGeom prst="rect">
            <a:avLst/>
          </a:prstGeom>
          <a:gradFill>
            <a:gsLst>
              <a:gs pos="0">
                <a:schemeClr val="lt2"/>
              </a:gs>
              <a:gs pos="100000">
                <a:schemeClr val="dk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49"/>
          <p:cNvSpPr txBox="1"/>
          <p:nvPr>
            <p:ph type="body" idx="1"/>
          </p:nvPr>
        </p:nvSpPr>
        <p:spPr>
          <a:xfrm>
            <a:off x="476922" y="1232295"/>
            <a:ext cx="5619078" cy="2719804"/>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chemeClr val="lt1"/>
              </a:buClr>
              <a:buSzPts val="4800"/>
              <a:buFont typeface="Arial"/>
              <a:buNone/>
              <a:defRPr sz="48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pic>
        <p:nvPicPr>
          <p:cNvPr id="77" name="Google Shape;77;p49"/>
          <p:cNvPicPr preferRelativeResize="0"/>
          <p:nvPr/>
        </p:nvPicPr>
        <p:blipFill rotWithShape="1">
          <a:blip r:embed="rId2">
            <a:alphaModFix/>
          </a:blip>
          <a:srcRect l="0" t="0" r="0" b="0"/>
          <a:stretch/>
        </p:blipFill>
        <p:spPr>
          <a:xfrm>
            <a:off x="609600" y="5475830"/>
            <a:ext cx="2338388" cy="710238"/>
          </a:xfrm>
          <a:prstGeom prst="rect">
            <a:avLst/>
          </a:prstGeom>
          <a:noFill/>
          <a:ln>
            <a:noFill/>
          </a:ln>
        </p:spPr>
      </p:pic>
      <p:sp>
        <p:nvSpPr>
          <p:cNvPr id="78" name="Google Shape;78;p49"/>
          <p:cNvSpPr txBox="1"/>
          <p:nvPr>
            <p:ph type="body" idx="2"/>
          </p:nvPr>
        </p:nvSpPr>
        <p:spPr>
          <a:xfrm>
            <a:off x="484094" y="4150580"/>
            <a:ext cx="5619078" cy="10366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2"/>
              </a:buClr>
              <a:buSzPts val="2400"/>
              <a:buFont typeface="Arial"/>
              <a:buNone/>
              <a:defRPr sz="2400" b="0" i="0" u="none" strike="noStrike" cap="none">
                <a:solidFill>
                  <a:schemeClr val="l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79" name="Google Shape;79;p49"/>
          <p:cNvSpPr/>
          <p:nvPr>
            <p:ph type="pic" idx="3"/>
          </p:nvPr>
        </p:nvSpPr>
        <p:spPr>
          <a:xfrm>
            <a:off x="6250843" y="550603"/>
            <a:ext cx="5756794" cy="5756794"/>
          </a:xfrm>
          <a:prstGeom prst="flowChartConnector">
            <a:avLst/>
          </a:prstGeom>
          <a:solidFill>
            <a:schemeClr val="dk1"/>
          </a:solidFill>
          <a:ln>
            <a:noFill/>
          </a:ln>
        </p:spPr>
      </p:sp>
      <p:pic>
        <p:nvPicPr>
          <p:cNvPr id="80" name="Google Shape;80;p49" descr="A black background with white letters&#10;&#10;Description automatically generated"/>
          <p:cNvPicPr preferRelativeResize="0"/>
          <p:nvPr/>
        </p:nvPicPr>
        <p:blipFill rotWithShape="1">
          <a:blip r:embed="rId3">
            <a:alphaModFix/>
          </a:blip>
          <a:srcRect l="0" t="0" r="0" b="0"/>
          <a:stretch/>
        </p:blipFill>
        <p:spPr>
          <a:xfrm>
            <a:off x="732140" y="101722"/>
            <a:ext cx="3433190" cy="53479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362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with Photo">
  <p:cSld name="1_Title with Photo">
    <p:spTree>
      <p:nvGrpSpPr>
        <p:cNvPr id="81" name="Shape 81"/>
        <p:cNvGrpSpPr/>
        <p:nvPr/>
      </p:nvGrpSpPr>
      <p:grpSpPr>
        <a:xfrm>
          <a:off x="0" y="0"/>
          <a:ext cx="0" cy="0"/>
          <a:chOff x="0" y="0"/>
          <a:chExt cx="0" cy="0"/>
        </a:xfrm>
      </p:grpSpPr>
      <p:sp>
        <p:nvSpPr>
          <p:cNvPr id="82" name="Google Shape;82;p50"/>
          <p:cNvSpPr/>
          <p:nvPr/>
        </p:nvSpPr>
        <p:spPr>
          <a:xfrm>
            <a:off x="0" y="-1"/>
            <a:ext cx="12192000" cy="694944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50"/>
          <p:cNvSpPr/>
          <p:nvPr/>
        </p:nvSpPr>
        <p:spPr>
          <a:xfrm>
            <a:off x="0" y="11831"/>
            <a:ext cx="12192000" cy="68580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50"/>
          <p:cNvSpPr/>
          <p:nvPr/>
        </p:nvSpPr>
        <p:spPr>
          <a:xfrm>
            <a:off x="609600" y="0"/>
            <a:ext cx="3677265" cy="67842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50"/>
          <p:cNvSpPr txBox="1"/>
          <p:nvPr>
            <p:ph type="body" idx="1"/>
          </p:nvPr>
        </p:nvSpPr>
        <p:spPr>
          <a:xfrm>
            <a:off x="476922" y="1232295"/>
            <a:ext cx="6319838" cy="2719804"/>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chemeClr val="lt1"/>
              </a:buClr>
              <a:buSzPts val="4800"/>
              <a:buFont typeface="Arial"/>
              <a:buNone/>
              <a:defRPr sz="48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pic>
        <p:nvPicPr>
          <p:cNvPr id="86" name="Google Shape;86;p50"/>
          <p:cNvPicPr preferRelativeResize="0"/>
          <p:nvPr/>
        </p:nvPicPr>
        <p:blipFill rotWithShape="1">
          <a:blip r:embed="rId2">
            <a:alphaModFix/>
          </a:blip>
          <a:srcRect l="0" t="0" r="0" b="0"/>
          <a:stretch/>
        </p:blipFill>
        <p:spPr>
          <a:xfrm>
            <a:off x="609600" y="5475830"/>
            <a:ext cx="2338388" cy="710238"/>
          </a:xfrm>
          <a:prstGeom prst="rect">
            <a:avLst/>
          </a:prstGeom>
          <a:noFill/>
          <a:ln>
            <a:noFill/>
          </a:ln>
        </p:spPr>
      </p:pic>
      <p:sp>
        <p:nvSpPr>
          <p:cNvPr id="87" name="Google Shape;87;p50"/>
          <p:cNvSpPr txBox="1"/>
          <p:nvPr>
            <p:ph type="body" idx="2"/>
          </p:nvPr>
        </p:nvSpPr>
        <p:spPr>
          <a:xfrm>
            <a:off x="484094" y="4150580"/>
            <a:ext cx="6319838" cy="10366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2"/>
              </a:buClr>
              <a:buSzPts val="2400"/>
              <a:buFont typeface="Arial"/>
              <a:buNone/>
              <a:defRPr sz="2400" b="0" i="0" u="none" strike="noStrike" cap="none">
                <a:solidFill>
                  <a:schemeClr val="l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pic>
        <p:nvPicPr>
          <p:cNvPr id="88" name="Google Shape;88;p50"/>
          <p:cNvPicPr preferRelativeResize="0"/>
          <p:nvPr/>
        </p:nvPicPr>
        <p:blipFill rotWithShape="1">
          <a:blip r:embed="rId3">
            <a:alphaModFix/>
          </a:blip>
          <a:srcRect l="0" t="0" r="0" b="0"/>
          <a:stretch/>
        </p:blipFill>
        <p:spPr>
          <a:xfrm>
            <a:off x="3309627" y="3399695"/>
            <a:ext cx="5572746" cy="5572746"/>
          </a:xfrm>
          <a:prstGeom prst="rect">
            <a:avLst/>
          </a:prstGeom>
          <a:noFill/>
          <a:ln>
            <a:noFill/>
          </a:ln>
        </p:spPr>
      </p:pic>
      <p:sp>
        <p:nvSpPr>
          <p:cNvPr id="89" name="Google Shape;89;p50"/>
          <p:cNvSpPr/>
          <p:nvPr>
            <p:ph type="pic" idx="3"/>
          </p:nvPr>
        </p:nvSpPr>
        <p:spPr>
          <a:xfrm>
            <a:off x="6932448" y="-544068"/>
            <a:ext cx="7946136" cy="7946136"/>
          </a:xfrm>
          <a:prstGeom prst="flowChartConnector">
            <a:avLst/>
          </a:prstGeom>
          <a:solidFill>
            <a:schemeClr val="dk1"/>
          </a:solidFill>
          <a:ln>
            <a:noFill/>
          </a:ln>
        </p:spPr>
      </p:sp>
      <p:pic>
        <p:nvPicPr>
          <p:cNvPr id="90" name="Google Shape;90;p50" descr="A black background with white letters&#10;&#10;Description automatically generated"/>
          <p:cNvPicPr preferRelativeResize="0"/>
          <p:nvPr/>
        </p:nvPicPr>
        <p:blipFill rotWithShape="1">
          <a:blip r:embed="rId4">
            <a:alphaModFix/>
          </a:blip>
          <a:srcRect l="0" t="0" r="0" b="0"/>
          <a:stretch/>
        </p:blipFill>
        <p:spPr>
          <a:xfrm>
            <a:off x="738116" y="101333"/>
            <a:ext cx="3433190" cy="53479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3624">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mc:Choice Requires="p14">
      <p:transition spd="slow" p14:dur="700">
        <p:fade/>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41"/>
          <p:cNvSpPr/>
          <p:nvPr/>
        </p:nvSpPr>
        <p:spPr>
          <a:xfrm rot="-5400000">
            <a:off x="5372101" y="-5410202"/>
            <a:ext cx="1371600" cy="121158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b="0" i="0" u="none" strike="noStrike" cap="none">
              <a:solidFill>
                <a:schemeClr val="lt1"/>
              </a:solidFill>
              <a:latin typeface="Calibri"/>
              <a:ea typeface="Calibri"/>
              <a:cs typeface="Calibri"/>
              <a:sym typeface="Calibri"/>
            </a:endParaRPr>
          </a:p>
        </p:txBody>
      </p:sp>
      <p:sp>
        <p:nvSpPr>
          <p:cNvPr id="125" name="Google Shape;125;p41"/>
          <p:cNvSpPr/>
          <p:nvPr/>
        </p:nvSpPr>
        <p:spPr>
          <a:xfrm>
            <a:off x="11734800" y="-38102"/>
            <a:ext cx="457200" cy="1371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t/>
            </a:r>
            <a:endParaRPr sz="1800" b="0" i="0" u="none" strike="noStrike" cap="none">
              <a:solidFill>
                <a:schemeClr val="lt1"/>
              </a:solidFill>
              <a:latin typeface="Calibri"/>
              <a:ea typeface="Calibri"/>
              <a:cs typeface="Calibri"/>
              <a:sym typeface="Calibri"/>
            </a:endParaRPr>
          </a:p>
        </p:txBody>
      </p:sp>
      <p:sp>
        <p:nvSpPr>
          <p:cNvPr id="126" name="Google Shape;126;p41"/>
          <p:cNvSpPr txBox="1"/>
          <p:nvPr/>
        </p:nvSpPr>
        <p:spPr>
          <a:xfrm>
            <a:off x="270933" y="121920"/>
            <a:ext cx="10366587" cy="10515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000" b="0" i="0" u="none" strike="noStrike" cap="none">
                <a:solidFill>
                  <a:schemeClr val="lt1"/>
                </a:solidFill>
                <a:latin typeface="Calibri"/>
                <a:ea typeface="Calibri"/>
                <a:cs typeface="Calibri"/>
                <a:sym typeface="Calibri"/>
              </a:rPr>
              <a:t>Presented By</a:t>
            </a:r>
            <a:endParaRPr/>
          </a:p>
        </p:txBody>
      </p:sp>
      <p:sp>
        <p:nvSpPr>
          <p:cNvPr id="127" name="Google Shape;127;p41"/>
          <p:cNvSpPr txBox="1"/>
          <p:nvPr/>
        </p:nvSpPr>
        <p:spPr>
          <a:xfrm>
            <a:off x="270933" y="6550968"/>
            <a:ext cx="3081867"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a:solidFill>
                  <a:schemeClr val="dk1"/>
                </a:solidFill>
                <a:latin typeface="Calibri"/>
                <a:ea typeface="Calibri"/>
                <a:cs typeface="Calibri"/>
                <a:sym typeface="Calibri"/>
              </a:rPr>
              <a:t>© Littler Mendelson, P.C. | 2025 </a:t>
            </a:r>
            <a:endParaRPr sz="1000">
              <a:solidFill>
                <a:schemeClr val="dk1"/>
              </a:solidFill>
              <a:latin typeface="Calibri"/>
              <a:ea typeface="Calibri"/>
              <a:cs typeface="Calibri"/>
              <a:sym typeface="Calibri"/>
            </a:endParaRPr>
          </a:p>
        </p:txBody>
      </p:sp>
      <p:sp>
        <p:nvSpPr>
          <p:cNvPr id="128" name="Google Shape;128;p41"/>
          <p:cNvSpPr/>
          <p:nvPr/>
        </p:nvSpPr>
        <p:spPr>
          <a:xfrm>
            <a:off x="5402541" y="6553200"/>
            <a:ext cx="1659429"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a:solidFill>
                  <a:schemeClr val="dk1"/>
                </a:solidFill>
                <a:latin typeface="Calibri"/>
                <a:ea typeface="Calibri"/>
                <a:cs typeface="Calibri"/>
                <a:sym typeface="Calibri"/>
              </a:rPr>
              <a:t>Proprietary and Confidential</a:t>
            </a:r>
            <a:endParaRPr/>
          </a:p>
        </p:txBody>
      </p:sp>
      <p:sp>
        <p:nvSpPr>
          <p:cNvPr id="129" name="Google Shape;129;p41"/>
          <p:cNvSpPr txBox="1"/>
          <p:nvPr>
            <p:ph type="sldNum" idx="12"/>
          </p:nvPr>
        </p:nvSpPr>
        <p:spPr>
          <a:xfrm>
            <a:off x="9067800" y="6553201"/>
            <a:ext cx="2844800"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u="none">
                <a:solidFill>
                  <a:schemeClr val="dk1"/>
                </a:solidFill>
                <a:latin typeface="Calibri"/>
                <a:ea typeface="Calibri"/>
                <a:cs typeface="Calibri"/>
                <a:sym typeface="Calibri"/>
              </a:defRPr>
            </a:lvl1pPr>
            <a:lvl2pPr marL="0" marR="0" lvl="1" indent="0" algn="r" rtl="0">
              <a:spcBef>
                <a:spcPts val="0"/>
              </a:spcBef>
              <a:buNone/>
              <a:defRPr sz="1000" b="0" u="none">
                <a:solidFill>
                  <a:schemeClr val="dk1"/>
                </a:solidFill>
                <a:latin typeface="Calibri"/>
                <a:ea typeface="Calibri"/>
                <a:cs typeface="Calibri"/>
                <a:sym typeface="Calibri"/>
              </a:defRPr>
            </a:lvl2pPr>
            <a:lvl3pPr marL="0" marR="0" lvl="2" indent="0" algn="r" rtl="0">
              <a:spcBef>
                <a:spcPts val="0"/>
              </a:spcBef>
              <a:buNone/>
              <a:defRPr sz="1000" b="0" u="none">
                <a:solidFill>
                  <a:schemeClr val="dk1"/>
                </a:solidFill>
                <a:latin typeface="Calibri"/>
                <a:ea typeface="Calibri"/>
                <a:cs typeface="Calibri"/>
                <a:sym typeface="Calibri"/>
              </a:defRPr>
            </a:lvl3pPr>
            <a:lvl4pPr marL="0" marR="0" lvl="3" indent="0" algn="r" rtl="0">
              <a:spcBef>
                <a:spcPts val="0"/>
              </a:spcBef>
              <a:buNone/>
              <a:defRPr sz="1000" b="0" u="none">
                <a:solidFill>
                  <a:schemeClr val="dk1"/>
                </a:solidFill>
                <a:latin typeface="Calibri"/>
                <a:ea typeface="Calibri"/>
                <a:cs typeface="Calibri"/>
                <a:sym typeface="Calibri"/>
              </a:defRPr>
            </a:lvl4pPr>
            <a:lvl5pPr marL="0" marR="0" lvl="4" indent="0" algn="r" rtl="0">
              <a:spcBef>
                <a:spcPts val="0"/>
              </a:spcBef>
              <a:buNone/>
              <a:defRPr sz="1000" b="0" u="none">
                <a:solidFill>
                  <a:schemeClr val="dk1"/>
                </a:solidFill>
                <a:latin typeface="Calibri"/>
                <a:ea typeface="Calibri"/>
                <a:cs typeface="Calibri"/>
                <a:sym typeface="Calibri"/>
              </a:defRPr>
            </a:lvl5pPr>
            <a:lvl6pPr marL="0" marR="0" lvl="5" indent="0" algn="r" rtl="0">
              <a:spcBef>
                <a:spcPts val="0"/>
              </a:spcBef>
              <a:buNone/>
              <a:defRPr sz="1000" b="0" u="none">
                <a:solidFill>
                  <a:schemeClr val="dk1"/>
                </a:solidFill>
                <a:latin typeface="Calibri"/>
                <a:ea typeface="Calibri"/>
                <a:cs typeface="Calibri"/>
                <a:sym typeface="Calibri"/>
              </a:defRPr>
            </a:lvl6pPr>
            <a:lvl7pPr marL="0" marR="0" lvl="6" indent="0" algn="r" rtl="0">
              <a:spcBef>
                <a:spcPts val="0"/>
              </a:spcBef>
              <a:buNone/>
              <a:defRPr sz="1000" b="0" u="none">
                <a:solidFill>
                  <a:schemeClr val="dk1"/>
                </a:solidFill>
                <a:latin typeface="Calibri"/>
                <a:ea typeface="Calibri"/>
                <a:cs typeface="Calibri"/>
                <a:sym typeface="Calibri"/>
              </a:defRPr>
            </a:lvl7pPr>
            <a:lvl8pPr marL="0" marR="0" lvl="7" indent="0" algn="r" rtl="0">
              <a:spcBef>
                <a:spcPts val="0"/>
              </a:spcBef>
              <a:buNone/>
              <a:defRPr sz="1000" b="0" u="none">
                <a:solidFill>
                  <a:schemeClr val="dk1"/>
                </a:solidFill>
                <a:latin typeface="Calibri"/>
                <a:ea typeface="Calibri"/>
                <a:cs typeface="Calibri"/>
                <a:sym typeface="Calibri"/>
              </a:defRPr>
            </a:lvl8pPr>
            <a:lvl9pPr marL="0" marR="0" lvl="8" indent="0" algn="r" rtl="0">
              <a:spcBef>
                <a:spcPts val="0"/>
              </a:spcBef>
              <a:buNone/>
              <a:defRPr sz="1000" b="0" u="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mc:AlternateContent>
    <mc:Choice Requires="p14">
      <p:transition spd="slow" p14:dur="700">
        <p:fade/>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18.png"/><Relationship Id="rId6"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3.png"/><Relationship Id="rId4" Type="http://schemas.openxmlformats.org/officeDocument/2006/relationships/image" Target="../media/image26.png"/><Relationship Id="rId5"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3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4.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descr="" title=""/>
        <p:cNvGrpSpPr/>
        <p:nvPr/>
      </p:nvGrpSpPr>
      <p:grpSpPr>
        <a:xfrm>
          <a:off x="0" y="0"/>
          <a:ext cx="0" cy="0"/>
          <a:chOff x="0" y="0"/>
          <a:chExt cx="0" cy="0"/>
        </a:xfrm>
      </p:grpSpPr>
      <p:sp>
        <p:nvSpPr>
          <p:cNvPr id="198" name="Google Shape;198;p1" descr="" title=""/>
          <p:cNvSpPr txBox="1"/>
          <p:nvPr>
            <p:ph type="body" idx="1"/>
          </p:nvPr>
        </p:nvSpPr>
        <p:spPr>
          <a:xfrm>
            <a:off x="476922" y="1232295"/>
            <a:ext cx="10239504" cy="2719804"/>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4400"/>
              <a:buNone/>
            </a:pPr>
            <a:r>
              <a:rPr lang="en-US" sz="4400"/>
              <a:t>Understanding the In-and-Outs of FMLA Eligibility, Notice, and Absences </a:t>
            </a:r>
            <a:endParaRPr sz="4400" i="1"/>
          </a:p>
        </p:txBody>
      </p:sp>
      <p:sp>
        <p:nvSpPr>
          <p:cNvPr id="199" name="Google Shape;199;p1" descr="" title=""/>
          <p:cNvSpPr txBox="1"/>
          <p:nvPr>
            <p:ph type="body" idx="2"/>
          </p:nvPr>
        </p:nvSpPr>
        <p:spPr>
          <a:xfrm>
            <a:off x="484094" y="4150580"/>
            <a:ext cx="6319838" cy="10366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2"/>
              </a:buClr>
              <a:buSzPts val="2400"/>
              <a:buFont typeface="Calibri"/>
              <a:buNone/>
            </a:pPr>
            <a:r>
              <a:rPr lang="en-US"/>
              <a:t>February 19, 2026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descr="" title=""/>
        <p:cNvGrpSpPr/>
        <p:nvPr/>
      </p:nvGrpSpPr>
      <p:grpSpPr>
        <a:xfrm>
          <a:off x="0" y="0"/>
          <a:ext cx="0" cy="0"/>
          <a:chOff x="0" y="0"/>
          <a:chExt cx="0" cy="0"/>
        </a:xfrm>
      </p:grpSpPr>
      <p:sp>
        <p:nvSpPr>
          <p:cNvPr id="266" name="Google Shape;266;p3" descr="" title=""/>
          <p:cNvSpPr txBox="1"/>
          <p:nvPr>
            <p:ph type="title"/>
          </p:nvPr>
        </p:nvSpPr>
        <p:spPr>
          <a:xfrm>
            <a:off x="270933" y="567159"/>
            <a:ext cx="11641667" cy="579891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Calibri"/>
              <a:buNone/>
            </a:pPr>
            <a:r>
              <a:rPr lang="en-US"/>
              <a:t>What the FMLA Provides</a:t>
            </a:r>
            <a:br>
              <a:rPr lang="en-US"/>
            </a:br>
            <a:r>
              <a:rPr lang="en-US" sz="4000" i="1"/>
              <a:t>An Introductory Summary</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descr="" title=""/>
        <p:cNvGrpSpPr/>
        <p:nvPr/>
      </p:nvGrpSpPr>
      <p:grpSpPr>
        <a:xfrm>
          <a:off x="0" y="0"/>
          <a:ext cx="0" cy="0"/>
          <a:chOff x="0" y="0"/>
          <a:chExt cx="0" cy="0"/>
        </a:xfrm>
      </p:grpSpPr>
      <p:sp>
        <p:nvSpPr>
          <p:cNvPr id="272" name="Google Shape;272;g3bf02d2fd1a_0_38" descr="" title=""/>
          <p:cNvSpPr txBox="1"/>
          <p:nvPr>
            <p:ph type="title"/>
          </p:nvPr>
        </p:nvSpPr>
        <p:spPr>
          <a:xfrm>
            <a:off x="277810" y="127322"/>
            <a:ext cx="11631300" cy="1161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t>FMLA Benefits </a:t>
            </a:r>
            <a:endParaRPr/>
          </a:p>
        </p:txBody>
      </p:sp>
      <p:sp>
        <p:nvSpPr>
          <p:cNvPr id="273" name="Google Shape;273;g3bf02d2fd1a_0_38" descr="" title=""/>
          <p:cNvSpPr txBox="1"/>
          <p:nvPr>
            <p:ph type="body" idx="1"/>
          </p:nvPr>
        </p:nvSpPr>
        <p:spPr>
          <a:xfrm>
            <a:off x="277813" y="1737360"/>
            <a:ext cx="11631300" cy="4572000"/>
          </a:xfrm>
          <a:prstGeom prst="rect">
            <a:avLst/>
          </a:prstGeom>
          <a:noFill/>
          <a:ln>
            <a:noFill/>
          </a:ln>
        </p:spPr>
        <p:txBody>
          <a:bodyPr spcFirstLastPara="1" wrap="square" lIns="91425" tIns="45700" rIns="91425" bIns="45700" anchor="t" anchorCtr="0">
            <a:noAutofit/>
          </a:bodyPr>
          <a:lstStyle/>
          <a:p>
            <a:pPr marL="284162" lvl="0" indent="-284162" algn="l" rtl="0">
              <a:lnSpc>
                <a:spcPct val="90000"/>
              </a:lnSpc>
              <a:spcBef>
                <a:spcPts val="0"/>
              </a:spcBef>
              <a:spcAft>
                <a:spcPts val="0"/>
              </a:spcAft>
              <a:buClr>
                <a:schemeClr val="dk1"/>
              </a:buClr>
              <a:buSzPts val="3200"/>
              <a:buFont typeface="Arial"/>
              <a:buChar char="•"/>
            </a:pPr>
            <a:r>
              <a:rPr lang="en-US"/>
              <a:t>Unpaid, job-protected leave</a:t>
            </a:r>
            <a:endParaRPr/>
          </a:p>
          <a:p>
            <a:pPr marL="284162" lvl="0" indent="-284162" algn="l" rtl="0">
              <a:lnSpc>
                <a:spcPct val="90000"/>
              </a:lnSpc>
              <a:spcBef>
                <a:spcPts val="1200"/>
              </a:spcBef>
              <a:spcAft>
                <a:spcPts val="0"/>
              </a:spcAft>
              <a:buClr>
                <a:schemeClr val="dk1"/>
              </a:buClr>
              <a:buSzPts val="3200"/>
              <a:buFont typeface="Arial"/>
              <a:buChar char="•"/>
            </a:pPr>
            <a:r>
              <a:rPr lang="en-US"/>
              <a:t>Benefits continuation</a:t>
            </a:r>
            <a:endParaRPr/>
          </a:p>
          <a:p>
            <a:pPr marL="284162" lvl="0" indent="-284162" algn="l" rtl="0">
              <a:lnSpc>
                <a:spcPct val="90000"/>
              </a:lnSpc>
              <a:spcBef>
                <a:spcPts val="1200"/>
              </a:spcBef>
              <a:spcAft>
                <a:spcPts val="0"/>
              </a:spcAft>
              <a:buClr>
                <a:schemeClr val="dk1"/>
              </a:buClr>
              <a:buSzPts val="3200"/>
              <a:buFont typeface="Arial"/>
              <a:buChar char="•"/>
            </a:pPr>
            <a:r>
              <a:rPr lang="en-US"/>
              <a:t>Job Reinstatement</a:t>
            </a:r>
            <a:endParaRPr/>
          </a:p>
          <a:p>
            <a:pPr marL="284162" lvl="0" indent="-284162" algn="l" rtl="0">
              <a:lnSpc>
                <a:spcPct val="90000"/>
              </a:lnSpc>
              <a:spcBef>
                <a:spcPts val="1200"/>
              </a:spcBef>
              <a:spcAft>
                <a:spcPts val="0"/>
              </a:spcAft>
              <a:buClr>
                <a:schemeClr val="dk1"/>
              </a:buClr>
              <a:buSzPts val="3200"/>
              <a:buFont typeface="Arial"/>
              <a:buChar char="•"/>
            </a:pPr>
            <a:r>
              <a:rPr lang="en-US"/>
              <a:t>12 or 26 workweeks of leave in a 12-month period</a:t>
            </a:r>
            <a:endParaRPr/>
          </a:p>
          <a:p>
            <a:pPr marL="284162" lvl="0" indent="-284162" algn="l" rtl="0">
              <a:lnSpc>
                <a:spcPct val="90000"/>
              </a:lnSpc>
              <a:spcBef>
                <a:spcPts val="1200"/>
              </a:spcBef>
              <a:spcAft>
                <a:spcPts val="0"/>
              </a:spcAft>
              <a:buClr>
                <a:schemeClr val="dk1"/>
              </a:buClr>
              <a:buSzPts val="3200"/>
              <a:buFont typeface="Arial"/>
              <a:buChar char="•"/>
            </a:pPr>
            <a:r>
              <a:rPr lang="en-US"/>
              <a:t>No interference, no retaliation</a:t>
            </a:r>
            <a:endParaRPr/>
          </a:p>
          <a:p>
            <a:pPr marL="284162" lvl="0" indent="-284162" algn="l" rtl="0">
              <a:lnSpc>
                <a:spcPct val="90000"/>
              </a:lnSpc>
              <a:spcBef>
                <a:spcPts val="1200"/>
              </a:spcBef>
              <a:spcAft>
                <a:spcPts val="0"/>
              </a:spcAft>
              <a:buClr>
                <a:schemeClr val="dk1"/>
              </a:buClr>
              <a:buSzPts val="3200"/>
              <a:buFont typeface="Arial"/>
              <a:buChar char="•"/>
            </a:pPr>
            <a:r>
              <a:rPr lang="en-US" b="1"/>
              <a:t>It doesn’t matter how inconvenient this is</a:t>
            </a:r>
            <a:endParaRPr/>
          </a:p>
          <a:p>
            <a:pPr marL="284162" lvl="0" indent="-80962" algn="l" rtl="0">
              <a:lnSpc>
                <a:spcPct val="90000"/>
              </a:lnSpc>
              <a:spcBef>
                <a:spcPts val="1200"/>
              </a:spcBef>
              <a:spcAft>
                <a:spcPts val="0"/>
              </a:spcAft>
              <a:buClr>
                <a:schemeClr val="dk1"/>
              </a:buClr>
              <a:buSzPts val="3200"/>
              <a:buFont typeface="Arial"/>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descr="" title=""/>
        <p:cNvGrpSpPr/>
        <p:nvPr/>
      </p:nvGrpSpPr>
      <p:grpSpPr>
        <a:xfrm>
          <a:off x="0" y="0"/>
          <a:ext cx="0" cy="0"/>
          <a:chOff x="0" y="0"/>
          <a:chExt cx="0" cy="0"/>
        </a:xfrm>
      </p:grpSpPr>
      <p:sp>
        <p:nvSpPr>
          <p:cNvPr id="278" name="Google Shape;278;p5" descr="" title=""/>
          <p:cNvSpPr txBox="1"/>
          <p:nvPr>
            <p:ph type="title"/>
          </p:nvPr>
        </p:nvSpPr>
        <p:spPr>
          <a:xfrm>
            <a:off x="277810" y="127322"/>
            <a:ext cx="11631171" cy="11612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t>Ways You May First Learn of the Need for Leave</a:t>
            </a:r>
            <a:endParaRPr/>
          </a:p>
        </p:txBody>
      </p:sp>
      <p:grpSp>
        <p:nvGrpSpPr>
          <p:cNvPr id="279" name="Google Shape;279;p5" descr="" title=""/>
          <p:cNvGrpSpPr/>
          <p:nvPr/>
        </p:nvGrpSpPr>
        <p:grpSpPr>
          <a:xfrm>
            <a:off x="277813" y="1739257"/>
            <a:ext cx="11631168" cy="4568205"/>
            <a:chOff x="0" y="1897"/>
            <a:chExt cx="11631168" cy="4568205"/>
          </a:xfrm>
        </p:grpSpPr>
        <p:sp>
          <p:nvSpPr>
            <p:cNvPr id="280" name="Google Shape;280;p5" descr="" title=""/>
            <p:cNvSpPr/>
            <p:nvPr/>
          </p:nvSpPr>
          <p:spPr>
            <a:xfrm>
              <a:off x="0" y="1897"/>
              <a:ext cx="11631168" cy="961727"/>
            </a:xfrm>
            <a:prstGeom prst="roundRect">
              <a:avLst>
                <a:gd name="adj" fmla="val 10000"/>
              </a:avLst>
            </a:prstGeom>
            <a:solidFill>
              <a:srgbClr val="ED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281" name="Google Shape;281;p5" descr="" title=""/>
            <p:cNvSpPr/>
            <p:nvPr/>
          </p:nvSpPr>
          <p:spPr>
            <a:xfrm>
              <a:off x="290922" y="218286"/>
              <a:ext cx="528950" cy="528950"/>
            </a:xfrm>
            <a:prstGeom prst="rect">
              <a:avLst/>
            </a:prstGeom>
            <a:blipFill rotWithShape="1">
              <a:blip r:embed="rId3">
                <a:alphaModFix/>
              </a:blip>
              <a:stretch>
                <a:fillRect l="0" t="0" r="0" b="0"/>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282" name="Google Shape;282;p5" descr="" title=""/>
            <p:cNvSpPr/>
            <p:nvPr/>
          </p:nvSpPr>
          <p:spPr>
            <a:xfrm>
              <a:off x="1110795" y="1897"/>
              <a:ext cx="10520372" cy="9617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283" name="Google Shape;283;p5" descr="" title=""/>
            <p:cNvSpPr txBox="1"/>
            <p:nvPr/>
          </p:nvSpPr>
          <p:spPr>
            <a:xfrm>
              <a:off x="1110795" y="1897"/>
              <a:ext cx="10520372" cy="961727"/>
            </a:xfrm>
            <a:prstGeom prst="rect">
              <a:avLst/>
            </a:prstGeom>
            <a:noFill/>
            <a:ln>
              <a:noFill/>
            </a:ln>
          </p:spPr>
          <p:txBody>
            <a:bodyPr spcFirstLastPara="1" wrap="square" lIns="101775" tIns="101775" rIns="101775" bIns="101775" anchor="ctr" anchorCtr="0">
              <a:noAutofit/>
            </a:bodyPr>
            <a:lstStyle/>
            <a:p>
              <a:pPr marL="0" marR="0" lvl="0" indent="0" algn="l" rtl="0">
                <a:lnSpc>
                  <a:spcPct val="90000"/>
                </a:lnSpc>
                <a:spcBef>
                  <a:spcPts val="0"/>
                </a:spcBef>
                <a:spcAft>
                  <a:spcPts val="0"/>
                </a:spcAft>
                <a:buClr>
                  <a:schemeClr val="dk1"/>
                </a:buClr>
                <a:buSzPts val="2200"/>
                <a:buFont typeface="Calibri"/>
                <a:buNone/>
              </a:pPr>
              <a:r>
                <a:rPr lang="en-US" sz="2200">
                  <a:solidFill>
                    <a:schemeClr val="dk1"/>
                  </a:solidFill>
                  <a:latin typeface="Calibri"/>
                  <a:ea typeface="Calibri"/>
                  <a:cs typeface="Calibri"/>
                  <a:sym typeface="Calibri"/>
                </a:rPr>
                <a:t>You realize that a time sheet or hours worked report looks different than usual;</a:t>
              </a:r>
              <a:endParaRPr/>
            </a:p>
          </p:txBody>
        </p:sp>
        <p:sp>
          <p:nvSpPr>
            <p:cNvPr id="284" name="Google Shape;284;p5" descr="" title=""/>
            <p:cNvSpPr/>
            <p:nvPr/>
          </p:nvSpPr>
          <p:spPr>
            <a:xfrm>
              <a:off x="0" y="1204056"/>
              <a:ext cx="11631168" cy="961727"/>
            </a:xfrm>
            <a:prstGeom prst="roundRect">
              <a:avLst>
                <a:gd name="adj" fmla="val 10000"/>
              </a:avLst>
            </a:prstGeom>
            <a:solidFill>
              <a:srgbClr val="ED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285" name="Google Shape;285;p5" descr="" title=""/>
            <p:cNvSpPr/>
            <p:nvPr/>
          </p:nvSpPr>
          <p:spPr>
            <a:xfrm>
              <a:off x="290922" y="1420445"/>
              <a:ext cx="528950" cy="528950"/>
            </a:xfrm>
            <a:prstGeom prst="rect">
              <a:avLst/>
            </a:prstGeom>
            <a:blipFill rotWithShape="1">
              <a:blip r:embed="rId4">
                <a:alphaModFix/>
              </a:blip>
              <a:stretch>
                <a:fillRect l="0" t="0" r="0" b="0"/>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286" name="Google Shape;286;p5" descr="" title=""/>
            <p:cNvSpPr/>
            <p:nvPr/>
          </p:nvSpPr>
          <p:spPr>
            <a:xfrm>
              <a:off x="1110795" y="1204056"/>
              <a:ext cx="10520372" cy="9617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287" name="Google Shape;287;p5" descr="" title=""/>
            <p:cNvSpPr txBox="1"/>
            <p:nvPr/>
          </p:nvSpPr>
          <p:spPr>
            <a:xfrm>
              <a:off x="1110795" y="1204056"/>
              <a:ext cx="10520372" cy="961727"/>
            </a:xfrm>
            <a:prstGeom prst="rect">
              <a:avLst/>
            </a:prstGeom>
            <a:noFill/>
            <a:ln>
              <a:noFill/>
            </a:ln>
          </p:spPr>
          <p:txBody>
            <a:bodyPr spcFirstLastPara="1" wrap="square" lIns="101775" tIns="101775" rIns="101775" bIns="101775" anchor="ctr" anchorCtr="0">
              <a:noAutofit/>
            </a:bodyPr>
            <a:lstStyle/>
            <a:p>
              <a:pPr marL="0" marR="0" lvl="0" indent="0" algn="l" rtl="0">
                <a:lnSpc>
                  <a:spcPct val="90000"/>
                </a:lnSpc>
                <a:spcBef>
                  <a:spcPts val="0"/>
                </a:spcBef>
                <a:spcAft>
                  <a:spcPts val="0"/>
                </a:spcAft>
                <a:buClr>
                  <a:schemeClr val="dk1"/>
                </a:buClr>
                <a:buSzPts val="2200"/>
                <a:buFont typeface="Calibri"/>
                <a:buNone/>
              </a:pPr>
              <a:r>
                <a:rPr lang="en-US" sz="2200">
                  <a:solidFill>
                    <a:schemeClr val="dk1"/>
                  </a:solidFill>
                  <a:latin typeface="Calibri"/>
                  <a:ea typeface="Calibri"/>
                  <a:cs typeface="Calibri"/>
                  <a:sym typeface="Calibri"/>
                </a:rPr>
                <a:t>An employee has poor attendance that is about to lead to discipline;</a:t>
              </a:r>
              <a:endParaRPr/>
            </a:p>
          </p:txBody>
        </p:sp>
        <p:sp>
          <p:nvSpPr>
            <p:cNvPr id="288" name="Google Shape;288;p5" descr="" title=""/>
            <p:cNvSpPr/>
            <p:nvPr/>
          </p:nvSpPr>
          <p:spPr>
            <a:xfrm>
              <a:off x="0" y="2406215"/>
              <a:ext cx="11631168" cy="961727"/>
            </a:xfrm>
            <a:prstGeom prst="roundRect">
              <a:avLst>
                <a:gd name="adj" fmla="val 10000"/>
              </a:avLst>
            </a:prstGeom>
            <a:solidFill>
              <a:srgbClr val="ED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289" name="Google Shape;289;p5" descr="" title=""/>
            <p:cNvSpPr/>
            <p:nvPr/>
          </p:nvSpPr>
          <p:spPr>
            <a:xfrm>
              <a:off x="290922" y="2622604"/>
              <a:ext cx="528950" cy="528950"/>
            </a:xfrm>
            <a:prstGeom prst="rect">
              <a:avLst/>
            </a:prstGeom>
            <a:blipFill rotWithShape="1">
              <a:blip r:embed="rId5">
                <a:alphaModFix/>
              </a:blip>
              <a:stretch>
                <a:fillRect l="0" t="0" r="0" b="0"/>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290" name="Google Shape;290;p5" descr="" title=""/>
            <p:cNvSpPr/>
            <p:nvPr/>
          </p:nvSpPr>
          <p:spPr>
            <a:xfrm>
              <a:off x="1110795" y="2406215"/>
              <a:ext cx="10520372" cy="9617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291" name="Google Shape;291;p5" descr="" title=""/>
            <p:cNvSpPr txBox="1"/>
            <p:nvPr/>
          </p:nvSpPr>
          <p:spPr>
            <a:xfrm>
              <a:off x="1110795" y="2406215"/>
              <a:ext cx="10520372" cy="961727"/>
            </a:xfrm>
            <a:prstGeom prst="rect">
              <a:avLst/>
            </a:prstGeom>
            <a:noFill/>
            <a:ln>
              <a:noFill/>
            </a:ln>
          </p:spPr>
          <p:txBody>
            <a:bodyPr spcFirstLastPara="1" wrap="square" lIns="101775" tIns="101775" rIns="101775" bIns="101775" anchor="ctr" anchorCtr="0">
              <a:noAutofit/>
            </a:bodyPr>
            <a:lstStyle/>
            <a:p>
              <a:pPr marL="0" marR="0" lvl="0" indent="0" algn="l" rtl="0">
                <a:lnSpc>
                  <a:spcPct val="90000"/>
                </a:lnSpc>
                <a:spcBef>
                  <a:spcPts val="0"/>
                </a:spcBef>
                <a:spcAft>
                  <a:spcPts val="0"/>
                </a:spcAft>
                <a:buClr>
                  <a:schemeClr val="dk1"/>
                </a:buClr>
                <a:buSzPts val="2200"/>
                <a:buFont typeface="Calibri"/>
                <a:buNone/>
              </a:pPr>
              <a:r>
                <a:rPr lang="en-US" sz="2200">
                  <a:solidFill>
                    <a:schemeClr val="dk1"/>
                  </a:solidFill>
                  <a:latin typeface="Calibri"/>
                  <a:ea typeface="Calibri"/>
                  <a:cs typeface="Calibri"/>
                  <a:sym typeface="Calibri"/>
                </a:rPr>
                <a:t>Employee raises an issue about her work schedule as it relates to a medical condition;   </a:t>
              </a:r>
              <a:endParaRPr/>
            </a:p>
          </p:txBody>
        </p:sp>
        <p:sp>
          <p:nvSpPr>
            <p:cNvPr id="292" name="Google Shape;292;p5" descr="" title=""/>
            <p:cNvSpPr/>
            <p:nvPr/>
          </p:nvSpPr>
          <p:spPr>
            <a:xfrm>
              <a:off x="0" y="3608375"/>
              <a:ext cx="11631168" cy="961727"/>
            </a:xfrm>
            <a:prstGeom prst="roundRect">
              <a:avLst>
                <a:gd name="adj" fmla="val 10000"/>
              </a:avLst>
            </a:prstGeom>
            <a:solidFill>
              <a:srgbClr val="ED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293" name="Google Shape;293;p5" descr="" title=""/>
            <p:cNvSpPr/>
            <p:nvPr/>
          </p:nvSpPr>
          <p:spPr>
            <a:xfrm>
              <a:off x="290922" y="3824763"/>
              <a:ext cx="528950" cy="528950"/>
            </a:xfrm>
            <a:prstGeom prst="rect">
              <a:avLst/>
            </a:prstGeom>
            <a:blipFill rotWithShape="1">
              <a:blip r:embed="rId6">
                <a:alphaModFix/>
              </a:blip>
              <a:stretch>
                <a:fillRect l="0" t="0" r="0" b="0"/>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294" name="Google Shape;294;p5" descr="" title=""/>
            <p:cNvSpPr/>
            <p:nvPr/>
          </p:nvSpPr>
          <p:spPr>
            <a:xfrm>
              <a:off x="1110795" y="3608375"/>
              <a:ext cx="10520372" cy="9617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295" name="Google Shape;295;p5" descr="" title=""/>
            <p:cNvSpPr txBox="1"/>
            <p:nvPr/>
          </p:nvSpPr>
          <p:spPr>
            <a:xfrm>
              <a:off x="1110795" y="3608375"/>
              <a:ext cx="10520372" cy="961727"/>
            </a:xfrm>
            <a:prstGeom prst="rect">
              <a:avLst/>
            </a:prstGeom>
            <a:noFill/>
            <a:ln>
              <a:noFill/>
            </a:ln>
          </p:spPr>
          <p:txBody>
            <a:bodyPr spcFirstLastPara="1" wrap="square" lIns="101775" tIns="101775" rIns="101775" bIns="101775" anchor="ctr" anchorCtr="0">
              <a:noAutofit/>
            </a:bodyPr>
            <a:lstStyle/>
            <a:p>
              <a:pPr marL="0" marR="0" lvl="0" indent="0" algn="l" rtl="0">
                <a:lnSpc>
                  <a:spcPct val="90000"/>
                </a:lnSpc>
                <a:spcBef>
                  <a:spcPts val="0"/>
                </a:spcBef>
                <a:spcAft>
                  <a:spcPts val="0"/>
                </a:spcAft>
                <a:buClr>
                  <a:schemeClr val="dk1"/>
                </a:buClr>
                <a:buSzPts val="2200"/>
                <a:buFont typeface="Calibri"/>
                <a:buNone/>
              </a:pPr>
              <a:r>
                <a:rPr lang="en-US" sz="2200">
                  <a:solidFill>
                    <a:schemeClr val="dk1"/>
                  </a:solidFill>
                  <a:latin typeface="Calibri"/>
                  <a:ea typeface="Calibri"/>
                  <a:cs typeface="Calibri"/>
                  <a:sym typeface="Calibri"/>
                </a:rPr>
                <a:t>Employee explains during the course of a counseling or disciplinary meeting that he has a medical problem causing the performance deficiencies;</a:t>
              </a: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descr="" title=""/>
        <p:cNvGrpSpPr/>
        <p:nvPr/>
      </p:nvGrpSpPr>
      <p:grpSpPr>
        <a:xfrm>
          <a:off x="0" y="0"/>
          <a:ext cx="0" cy="0"/>
          <a:chOff x="0" y="0"/>
          <a:chExt cx="0" cy="0"/>
        </a:xfrm>
      </p:grpSpPr>
      <p:sp>
        <p:nvSpPr>
          <p:cNvPr id="300" name="Google Shape;300;p6" descr="" title=""/>
          <p:cNvSpPr txBox="1"/>
          <p:nvPr>
            <p:ph type="title"/>
          </p:nvPr>
        </p:nvSpPr>
        <p:spPr>
          <a:xfrm>
            <a:off x="277810" y="127322"/>
            <a:ext cx="11631171" cy="11612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t>More Ways You May First Learn of the Need for Leave</a:t>
            </a:r>
            <a:endParaRPr/>
          </a:p>
        </p:txBody>
      </p:sp>
      <p:grpSp>
        <p:nvGrpSpPr>
          <p:cNvPr id="301" name="Google Shape;301;p6" descr="" title=""/>
          <p:cNvGrpSpPr/>
          <p:nvPr/>
        </p:nvGrpSpPr>
        <p:grpSpPr>
          <a:xfrm>
            <a:off x="277813" y="1737918"/>
            <a:ext cx="11631168" cy="4570883"/>
            <a:chOff x="0" y="558"/>
            <a:chExt cx="11631168" cy="4570883"/>
          </a:xfrm>
        </p:grpSpPr>
        <p:sp>
          <p:nvSpPr>
            <p:cNvPr id="302" name="Google Shape;302;p6" descr="" title=""/>
            <p:cNvSpPr/>
            <p:nvPr/>
          </p:nvSpPr>
          <p:spPr>
            <a:xfrm>
              <a:off x="0" y="558"/>
              <a:ext cx="11631168" cy="1305966"/>
            </a:xfrm>
            <a:prstGeom prst="roundRect">
              <a:avLst>
                <a:gd name="adj" fmla="val 10000"/>
              </a:avLst>
            </a:prstGeom>
            <a:solidFill>
              <a:srgbClr val="ED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303" name="Google Shape;303;p6" descr="" title=""/>
            <p:cNvSpPr/>
            <p:nvPr/>
          </p:nvSpPr>
          <p:spPr>
            <a:xfrm>
              <a:off x="395054" y="294400"/>
              <a:ext cx="718281" cy="718281"/>
            </a:xfrm>
            <a:prstGeom prst="rect">
              <a:avLst/>
            </a:prstGeom>
            <a:blipFill rotWithShape="1">
              <a:blip r:embed="rId3">
                <a:alphaModFix/>
              </a:blip>
              <a:stretch>
                <a:fillRect l="0" t="0" r="0" b="0"/>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304" name="Google Shape;304;p6" descr="" title=""/>
            <p:cNvSpPr/>
            <p:nvPr/>
          </p:nvSpPr>
          <p:spPr>
            <a:xfrm>
              <a:off x="1508391" y="558"/>
              <a:ext cx="10122776" cy="13059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305" name="Google Shape;305;p6" descr="" title=""/>
            <p:cNvSpPr txBox="1"/>
            <p:nvPr/>
          </p:nvSpPr>
          <p:spPr>
            <a:xfrm>
              <a:off x="1508391" y="558"/>
              <a:ext cx="10122776" cy="1305966"/>
            </a:xfrm>
            <a:prstGeom prst="rect">
              <a:avLst/>
            </a:prstGeom>
            <a:noFill/>
            <a:ln>
              <a:noFill/>
            </a:ln>
          </p:spPr>
          <p:txBody>
            <a:bodyPr spcFirstLastPara="1" wrap="square" lIns="138200" tIns="138200" rIns="138200" bIns="138200" anchor="ctr" anchorCtr="0">
              <a:noAutofit/>
            </a:bodyPr>
            <a:lstStyle/>
            <a:p>
              <a:pPr marL="0" marR="0" lvl="0" indent="0" algn="l" rtl="0">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Employee provides information—in person, via telephone, from a family member, etc.—about a medical problem that may require time off work, either on occasion, or all at once; </a:t>
              </a:r>
              <a:endParaRPr/>
            </a:p>
          </p:txBody>
        </p:sp>
        <p:sp>
          <p:nvSpPr>
            <p:cNvPr id="306" name="Google Shape;306;p6" descr="" title=""/>
            <p:cNvSpPr/>
            <p:nvPr/>
          </p:nvSpPr>
          <p:spPr>
            <a:xfrm>
              <a:off x="0" y="1633016"/>
              <a:ext cx="11631168" cy="1305966"/>
            </a:xfrm>
            <a:prstGeom prst="roundRect">
              <a:avLst>
                <a:gd name="adj" fmla="val 10000"/>
              </a:avLst>
            </a:prstGeom>
            <a:solidFill>
              <a:srgbClr val="ED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307" name="Google Shape;307;p6" descr="" title=""/>
            <p:cNvSpPr/>
            <p:nvPr/>
          </p:nvSpPr>
          <p:spPr>
            <a:xfrm>
              <a:off x="395054" y="1926859"/>
              <a:ext cx="718281" cy="718281"/>
            </a:xfrm>
            <a:prstGeom prst="rect">
              <a:avLst/>
            </a:prstGeom>
            <a:blipFill rotWithShape="1">
              <a:blip r:embed="rId4">
                <a:alphaModFix/>
              </a:blip>
              <a:stretch>
                <a:fillRect l="0" t="0" r="0" b="0"/>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308" name="Google Shape;308;p6" descr="" title=""/>
            <p:cNvSpPr/>
            <p:nvPr/>
          </p:nvSpPr>
          <p:spPr>
            <a:xfrm>
              <a:off x="1508391" y="1633016"/>
              <a:ext cx="10122776" cy="13059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309" name="Google Shape;309;p6" descr="" title=""/>
            <p:cNvSpPr txBox="1"/>
            <p:nvPr/>
          </p:nvSpPr>
          <p:spPr>
            <a:xfrm>
              <a:off x="1508391" y="1633016"/>
              <a:ext cx="10122776" cy="1305966"/>
            </a:xfrm>
            <a:prstGeom prst="rect">
              <a:avLst/>
            </a:prstGeom>
            <a:noFill/>
            <a:ln>
              <a:noFill/>
            </a:ln>
          </p:spPr>
          <p:txBody>
            <a:bodyPr spcFirstLastPara="1" wrap="square" lIns="138200" tIns="138200" rIns="138200" bIns="138200" anchor="ctr" anchorCtr="0">
              <a:noAutofit/>
            </a:bodyPr>
            <a:lstStyle/>
            <a:p>
              <a:pPr marL="0" marR="0" lvl="0" indent="0" algn="l" rtl="0">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Manager notices a significant change in an employee’s behavior, work patterns or conduct and has reason to believe they may be related to a medical condition; and/or</a:t>
              </a:r>
              <a:endParaRPr/>
            </a:p>
          </p:txBody>
        </p:sp>
        <p:sp>
          <p:nvSpPr>
            <p:cNvPr id="310" name="Google Shape;310;p6" descr="" title=""/>
            <p:cNvSpPr/>
            <p:nvPr/>
          </p:nvSpPr>
          <p:spPr>
            <a:xfrm>
              <a:off x="0" y="3265475"/>
              <a:ext cx="11631168" cy="1305966"/>
            </a:xfrm>
            <a:prstGeom prst="roundRect">
              <a:avLst>
                <a:gd name="adj" fmla="val 10000"/>
              </a:avLst>
            </a:prstGeom>
            <a:solidFill>
              <a:srgbClr val="ED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311" name="Google Shape;311;p6" descr="" title=""/>
            <p:cNvSpPr/>
            <p:nvPr/>
          </p:nvSpPr>
          <p:spPr>
            <a:xfrm>
              <a:off x="395054" y="3559317"/>
              <a:ext cx="718281" cy="718281"/>
            </a:xfrm>
            <a:prstGeom prst="rect">
              <a:avLst/>
            </a:prstGeom>
            <a:blipFill rotWithShape="1">
              <a:blip r:embed="rId5">
                <a:alphaModFix/>
              </a:blip>
              <a:stretch>
                <a:fillRect l="0" t="0" r="0" b="0"/>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312" name="Google Shape;312;p6" descr="" title=""/>
            <p:cNvSpPr/>
            <p:nvPr/>
          </p:nvSpPr>
          <p:spPr>
            <a:xfrm>
              <a:off x="1508391" y="3265475"/>
              <a:ext cx="10122776" cy="13059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313" name="Google Shape;313;p6" descr="" title=""/>
            <p:cNvSpPr txBox="1"/>
            <p:nvPr/>
          </p:nvSpPr>
          <p:spPr>
            <a:xfrm>
              <a:off x="1508391" y="3265475"/>
              <a:ext cx="10122776" cy="1305966"/>
            </a:xfrm>
            <a:prstGeom prst="rect">
              <a:avLst/>
            </a:prstGeom>
            <a:noFill/>
            <a:ln>
              <a:noFill/>
            </a:ln>
          </p:spPr>
          <p:txBody>
            <a:bodyPr spcFirstLastPara="1" wrap="square" lIns="138200" tIns="138200" rIns="138200" bIns="138200" anchor="ctr" anchorCtr="0">
              <a:noAutofit/>
            </a:bodyPr>
            <a:lstStyle/>
            <a:p>
              <a:pPr marL="0" marR="0" lvl="0" indent="0" algn="l" rtl="0">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Employee has an on-the-job injury which renders him unable to work for a period of time. </a:t>
              </a: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descr="" title=""/>
        <p:cNvGrpSpPr/>
        <p:nvPr/>
      </p:nvGrpSpPr>
      <p:grpSpPr>
        <a:xfrm>
          <a:off x="0" y="0"/>
          <a:ext cx="0" cy="0"/>
          <a:chOff x="0" y="0"/>
          <a:chExt cx="0" cy="0"/>
        </a:xfrm>
      </p:grpSpPr>
      <p:sp>
        <p:nvSpPr>
          <p:cNvPr id="318" name="Google Shape;318;p7" descr="" title=""/>
          <p:cNvSpPr txBox="1"/>
          <p:nvPr>
            <p:ph type="title"/>
          </p:nvPr>
        </p:nvSpPr>
        <p:spPr>
          <a:xfrm>
            <a:off x="277810" y="127322"/>
            <a:ext cx="11631171" cy="11612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t>Practice Time </a:t>
            </a:r>
            <a:endParaRPr/>
          </a:p>
        </p:txBody>
      </p:sp>
      <p:sp>
        <p:nvSpPr>
          <p:cNvPr id="319" name="Google Shape;319;p7" descr="" title=""/>
          <p:cNvSpPr txBox="1"/>
          <p:nvPr>
            <p:ph type="body" idx="1"/>
          </p:nvPr>
        </p:nvSpPr>
        <p:spPr>
          <a:xfrm>
            <a:off x="277813" y="1737360"/>
            <a:ext cx="7413402" cy="4572000"/>
          </a:xfrm>
          <a:prstGeom prst="rect">
            <a:avLst/>
          </a:prstGeom>
          <a:noFill/>
          <a:ln>
            <a:noFill/>
          </a:ln>
        </p:spPr>
        <p:txBody>
          <a:bodyPr spcFirstLastPara="1" wrap="square" lIns="91425" tIns="45700" rIns="91425" bIns="45700" anchor="t" anchorCtr="0">
            <a:normAutofit/>
          </a:bodyPr>
          <a:lstStyle/>
          <a:p>
            <a:pPr marL="284163" lvl="0" indent="-284163" algn="l" rtl="0">
              <a:lnSpc>
                <a:spcPct val="90000"/>
              </a:lnSpc>
              <a:spcBef>
                <a:spcPts val="0"/>
              </a:spcBef>
              <a:spcAft>
                <a:spcPts val="0"/>
              </a:spcAft>
              <a:buClr>
                <a:schemeClr val="dk1"/>
              </a:buClr>
              <a:buSzPts val="2200"/>
              <a:buFont typeface="Arial"/>
              <a:buChar char="•"/>
            </a:pPr>
            <a:r>
              <a:rPr lang="en-US" sz="2200"/>
              <a:t>While attending a mandatory training, one of your employees who has been with the Company for a little over a year falls off the stairs, twisting his ankle and breaking both arms.  </a:t>
            </a:r>
            <a:endParaRPr/>
          </a:p>
          <a:p>
            <a:pPr marL="284163" lvl="0" indent="-284163" algn="l" rtl="0">
              <a:lnSpc>
                <a:spcPct val="90000"/>
              </a:lnSpc>
              <a:spcBef>
                <a:spcPts val="1200"/>
              </a:spcBef>
              <a:spcAft>
                <a:spcPts val="0"/>
              </a:spcAft>
              <a:buClr>
                <a:schemeClr val="dk1"/>
              </a:buClr>
              <a:buSzPts val="2200"/>
              <a:buFont typeface="Arial"/>
              <a:buChar char="•"/>
            </a:pPr>
            <a:r>
              <a:rPr lang="en-US" sz="2200"/>
              <a:t>HR promptly advises the employee on how to submit a claim to workers compensation.  </a:t>
            </a:r>
            <a:endParaRPr/>
          </a:p>
          <a:p>
            <a:pPr marL="284163" lvl="0" indent="-284163" algn="l" rtl="0">
              <a:lnSpc>
                <a:spcPct val="90000"/>
              </a:lnSpc>
              <a:spcBef>
                <a:spcPts val="1200"/>
              </a:spcBef>
              <a:spcAft>
                <a:spcPts val="0"/>
              </a:spcAft>
              <a:buClr>
                <a:schemeClr val="dk1"/>
              </a:buClr>
              <a:buSzPts val="2200"/>
              <a:buFont typeface="Arial"/>
              <a:buChar char="•"/>
            </a:pPr>
            <a:r>
              <a:rPr lang="en-US" sz="2200"/>
              <a:t>The employee needs 3 weeks off work, and then needs to be absent 5 hours per week to attend physical therapy</a:t>
            </a:r>
            <a:endParaRPr/>
          </a:p>
          <a:p>
            <a:pPr marL="0" lvl="0" indent="0" algn="l" rtl="0">
              <a:lnSpc>
                <a:spcPct val="90000"/>
              </a:lnSpc>
              <a:spcBef>
                <a:spcPts val="1200"/>
              </a:spcBef>
              <a:spcAft>
                <a:spcPts val="0"/>
              </a:spcAft>
              <a:buClr>
                <a:schemeClr val="dk1"/>
              </a:buClr>
              <a:buSzPts val="2200"/>
              <a:buNone/>
            </a:pPr>
            <a:r>
              <a:rPr lang="en-US" sz="2200"/>
              <a:t>		</a:t>
            </a:r>
            <a:r>
              <a:rPr lang="en-US" sz="2200" i="1"/>
              <a:t>Is this an FMLA Issue?  Workers Comp?  Both?</a:t>
            </a:r>
            <a:endParaRPr sz="2200"/>
          </a:p>
        </p:txBody>
      </p:sp>
      <p:pic>
        <p:nvPicPr>
          <p:cNvPr id="320" name="Google Shape;320;p7" descr="" title=""/>
          <p:cNvPicPr preferRelativeResize="0"/>
          <p:nvPr/>
        </p:nvPicPr>
        <p:blipFill rotWithShape="1">
          <a:blip r:embed="rId3">
            <a:alphaModFix/>
          </a:blip>
          <a:srcRect l="0" t="11766" r="2" b="7979"/>
          <a:stretch/>
        </p:blipFill>
        <p:spPr>
          <a:xfrm>
            <a:off x="7090189" y="1737373"/>
            <a:ext cx="5696712" cy="457198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descr="" title=""/>
        <p:cNvGrpSpPr/>
        <p:nvPr/>
      </p:nvGrpSpPr>
      <p:grpSpPr>
        <a:xfrm>
          <a:off x="0" y="0"/>
          <a:ext cx="0" cy="0"/>
          <a:chOff x="0" y="0"/>
          <a:chExt cx="0" cy="0"/>
        </a:xfrm>
      </p:grpSpPr>
      <p:sp>
        <p:nvSpPr>
          <p:cNvPr id="325" name="Google Shape;325;p8" descr="" title=""/>
          <p:cNvSpPr txBox="1"/>
          <p:nvPr>
            <p:ph type="title"/>
          </p:nvPr>
        </p:nvSpPr>
        <p:spPr>
          <a:xfrm>
            <a:off x="277810" y="127322"/>
            <a:ext cx="11631171" cy="11612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t>Practice Time	</a:t>
            </a:r>
            <a:endParaRPr/>
          </a:p>
        </p:txBody>
      </p:sp>
      <p:sp>
        <p:nvSpPr>
          <p:cNvPr id="326" name="Google Shape;326;p8" descr="" title=""/>
          <p:cNvSpPr txBox="1"/>
          <p:nvPr>
            <p:ph type="body" idx="1"/>
          </p:nvPr>
        </p:nvSpPr>
        <p:spPr>
          <a:xfrm>
            <a:off x="277813" y="1737360"/>
            <a:ext cx="5696712" cy="4572000"/>
          </a:xfrm>
          <a:prstGeom prst="rect">
            <a:avLst/>
          </a:prstGeom>
          <a:noFill/>
          <a:ln>
            <a:noFill/>
          </a:ln>
        </p:spPr>
        <p:txBody>
          <a:bodyPr spcFirstLastPara="1" wrap="square" lIns="91425" tIns="45700" rIns="91425" bIns="45700" anchor="t" anchorCtr="0">
            <a:normAutofit/>
          </a:bodyPr>
          <a:lstStyle/>
          <a:p>
            <a:pPr marL="284163" lvl="0" indent="-284163" algn="l" rtl="0">
              <a:lnSpc>
                <a:spcPct val="90000"/>
              </a:lnSpc>
              <a:spcBef>
                <a:spcPts val="0"/>
              </a:spcBef>
              <a:spcAft>
                <a:spcPts val="0"/>
              </a:spcAft>
              <a:buClr>
                <a:schemeClr val="dk1"/>
              </a:buClr>
              <a:buSzPts val="2500"/>
              <a:buFont typeface="Arial"/>
              <a:buChar char="•"/>
            </a:pPr>
            <a:r>
              <a:rPr lang="en-US" sz="2500"/>
              <a:t>One of your employees emails HR to state they are experiencing a mental health crisis and need a week off to unplug and get back “in the swing of things.”  They also share they will need 2 hours off each week to do online therapy.  </a:t>
            </a:r>
            <a:endParaRPr/>
          </a:p>
          <a:p>
            <a:pPr marL="284163" lvl="0" indent="-284163" algn="l" rtl="0">
              <a:lnSpc>
                <a:spcPct val="90000"/>
              </a:lnSpc>
              <a:spcBef>
                <a:spcPts val="1200"/>
              </a:spcBef>
              <a:spcAft>
                <a:spcPts val="0"/>
              </a:spcAft>
              <a:buClr>
                <a:schemeClr val="dk1"/>
              </a:buClr>
              <a:buSzPts val="2500"/>
              <a:buFont typeface="Arial"/>
              <a:buChar char="•"/>
            </a:pPr>
            <a:r>
              <a:rPr lang="en-US" sz="2500"/>
              <a:t>You send the employee FMLA paperwork, but the employee responds: “it is OK, I don’t need FMLA. I have enough PTO.  Thank you, though!” </a:t>
            </a:r>
            <a:endParaRPr/>
          </a:p>
          <a:p>
            <a:pPr marL="0" lvl="0" indent="0" algn="l" rtl="0">
              <a:lnSpc>
                <a:spcPct val="90000"/>
              </a:lnSpc>
              <a:spcBef>
                <a:spcPts val="1200"/>
              </a:spcBef>
              <a:spcAft>
                <a:spcPts val="0"/>
              </a:spcAft>
              <a:buClr>
                <a:srgbClr val="FF0000"/>
              </a:buClr>
              <a:buSzPts val="2500"/>
              <a:buNone/>
            </a:pPr>
            <a:r>
              <a:rPr lang="en-US" sz="2500" b="1" i="1">
                <a:solidFill>
                  <a:srgbClr val="FF0000"/>
                </a:solidFill>
              </a:rPr>
              <a:t>What should you do?</a:t>
            </a:r>
            <a:endParaRPr/>
          </a:p>
        </p:txBody>
      </p:sp>
      <p:pic>
        <p:nvPicPr>
          <p:cNvPr id="327" name="Google Shape;327;p8" descr="" title=""/>
          <p:cNvPicPr preferRelativeResize="0"/>
          <p:nvPr/>
        </p:nvPicPr>
        <p:blipFill rotWithShape="1">
          <a:blip r:embed="rId3">
            <a:alphaModFix/>
          </a:blip>
          <a:srcRect l="0" t="11766" r="2" b="7979"/>
          <a:stretch/>
        </p:blipFill>
        <p:spPr>
          <a:xfrm>
            <a:off x="6227064" y="1734158"/>
            <a:ext cx="5696712" cy="457198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descr="" title=""/>
        <p:cNvGrpSpPr/>
        <p:nvPr/>
      </p:nvGrpSpPr>
      <p:grpSpPr>
        <a:xfrm>
          <a:off x="0" y="0"/>
          <a:ext cx="0" cy="0"/>
          <a:chOff x="0" y="0"/>
          <a:chExt cx="0" cy="0"/>
        </a:xfrm>
      </p:grpSpPr>
      <p:sp>
        <p:nvSpPr>
          <p:cNvPr id="332" name="Google Shape;332;p9" descr="" title=""/>
          <p:cNvSpPr txBox="1"/>
          <p:nvPr>
            <p:ph type="title"/>
          </p:nvPr>
        </p:nvSpPr>
        <p:spPr>
          <a:xfrm>
            <a:off x="277810" y="127322"/>
            <a:ext cx="11631171" cy="11612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t>Common Myth – “FMLA is Optional”</a:t>
            </a:r>
            <a:endParaRPr/>
          </a:p>
        </p:txBody>
      </p:sp>
      <p:sp>
        <p:nvSpPr>
          <p:cNvPr id="333" name="Google Shape;333;p9" descr="" title=""/>
          <p:cNvSpPr txBox="1"/>
          <p:nvPr>
            <p:ph type="body" idx="1"/>
          </p:nvPr>
        </p:nvSpPr>
        <p:spPr>
          <a:xfrm>
            <a:off x="277813" y="1737360"/>
            <a:ext cx="11631168" cy="4572000"/>
          </a:xfrm>
          <a:prstGeom prst="rect">
            <a:avLst/>
          </a:prstGeom>
          <a:noFill/>
          <a:ln>
            <a:noFill/>
          </a:ln>
        </p:spPr>
        <p:txBody>
          <a:bodyPr spcFirstLastPara="1" wrap="square" lIns="91425" tIns="45700" rIns="91425" bIns="45700" anchor="t" anchorCtr="0">
            <a:noAutofit/>
          </a:bodyPr>
          <a:lstStyle/>
          <a:p>
            <a:pPr marL="284163" lvl="0" indent="-284163" algn="l" rtl="0">
              <a:lnSpc>
                <a:spcPct val="90000"/>
              </a:lnSpc>
              <a:spcBef>
                <a:spcPts val="0"/>
              </a:spcBef>
              <a:spcAft>
                <a:spcPts val="0"/>
              </a:spcAft>
              <a:buClr>
                <a:schemeClr val="dk1"/>
              </a:buClr>
              <a:buSzPts val="2400"/>
              <a:buFont typeface="Arial"/>
              <a:buChar char="•"/>
            </a:pPr>
            <a:r>
              <a:rPr lang="en-US" sz="2400"/>
              <a:t>Reality: if an employee is taking time off work for a reason that qualifies as FMLA, the Company has an obligation under the law to designate that time off as FMLA</a:t>
            </a:r>
            <a:endParaRPr/>
          </a:p>
          <a:p>
            <a:pPr marL="284163" lvl="0" indent="-131763" algn="l" rtl="0">
              <a:lnSpc>
                <a:spcPct val="90000"/>
              </a:lnSpc>
              <a:spcBef>
                <a:spcPts val="1200"/>
              </a:spcBef>
              <a:spcAft>
                <a:spcPts val="0"/>
              </a:spcAft>
              <a:buClr>
                <a:schemeClr val="dk1"/>
              </a:buClr>
              <a:buSzPts val="2400"/>
              <a:buFont typeface="Arial"/>
              <a:buNone/>
            </a:pPr>
            <a:r>
              <a:t/>
            </a:r>
            <a:endParaRPr sz="2400"/>
          </a:p>
          <a:p>
            <a:pPr marL="284163" lvl="0" indent="-284163" algn="l" rtl="0">
              <a:lnSpc>
                <a:spcPct val="90000"/>
              </a:lnSpc>
              <a:spcBef>
                <a:spcPts val="1200"/>
              </a:spcBef>
              <a:spcAft>
                <a:spcPts val="0"/>
              </a:spcAft>
              <a:buClr>
                <a:schemeClr val="dk1"/>
              </a:buClr>
              <a:buSzPts val="2400"/>
              <a:buFont typeface="Arial"/>
              <a:buChar char="•"/>
            </a:pPr>
            <a:r>
              <a:rPr lang="en-US" sz="2400"/>
              <a:t>This means neither employees, nor the Company, get to choose to “not use FMLA”</a:t>
            </a:r>
            <a:endParaRPr/>
          </a:p>
          <a:p>
            <a:pPr marL="284163" lvl="0" indent="-131763" algn="l" rtl="0">
              <a:lnSpc>
                <a:spcPct val="90000"/>
              </a:lnSpc>
              <a:spcBef>
                <a:spcPts val="1200"/>
              </a:spcBef>
              <a:spcAft>
                <a:spcPts val="0"/>
              </a:spcAft>
              <a:buClr>
                <a:schemeClr val="dk1"/>
              </a:buClr>
              <a:buSzPts val="2400"/>
              <a:buFont typeface="Arial"/>
              <a:buNone/>
            </a:pPr>
            <a:r>
              <a:t/>
            </a:r>
            <a:endParaRPr sz="2400"/>
          </a:p>
          <a:p>
            <a:pPr marL="284163" lvl="0" indent="-284163" algn="l" rtl="0">
              <a:lnSpc>
                <a:spcPct val="90000"/>
              </a:lnSpc>
              <a:spcBef>
                <a:spcPts val="1200"/>
              </a:spcBef>
              <a:spcAft>
                <a:spcPts val="0"/>
              </a:spcAft>
              <a:buClr>
                <a:schemeClr val="dk1"/>
              </a:buClr>
              <a:buSzPts val="2400"/>
              <a:buFont typeface="Arial"/>
              <a:buChar char="•"/>
            </a:pPr>
            <a:r>
              <a:rPr lang="en-US" sz="2400"/>
              <a:t>If the Company requires employees to provide documentation in support of their need for FMLA, and they don’t provide it, the time off work could be unexcused—even if the employee has paid time off available (but check state laws).</a:t>
            </a:r>
            <a:endParaRPr/>
          </a:p>
          <a:p>
            <a:pPr marL="284163" lvl="0" indent="-80963" algn="l" rtl="0">
              <a:lnSpc>
                <a:spcPct val="90000"/>
              </a:lnSpc>
              <a:spcBef>
                <a:spcPts val="1200"/>
              </a:spcBef>
              <a:spcAft>
                <a:spcPts val="0"/>
              </a:spcAft>
              <a:buClr>
                <a:schemeClr val="dk1"/>
              </a:buClr>
              <a:buSzPts val="3200"/>
              <a:buFont typeface="Arial"/>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descr="" title=""/>
        <p:cNvGrpSpPr/>
        <p:nvPr/>
      </p:nvGrpSpPr>
      <p:grpSpPr>
        <a:xfrm>
          <a:off x="0" y="0"/>
          <a:ext cx="0" cy="0"/>
          <a:chOff x="0" y="0"/>
          <a:chExt cx="0" cy="0"/>
        </a:xfrm>
      </p:grpSpPr>
      <p:sp>
        <p:nvSpPr>
          <p:cNvPr id="338" name="Google Shape;338;p10" descr="" title=""/>
          <p:cNvSpPr txBox="1"/>
          <p:nvPr>
            <p:ph type="title"/>
          </p:nvPr>
        </p:nvSpPr>
        <p:spPr>
          <a:xfrm>
            <a:off x="277810" y="127322"/>
            <a:ext cx="11631171" cy="11612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t>Designating Leave as FMLA</a:t>
            </a:r>
            <a:endParaRPr/>
          </a:p>
        </p:txBody>
      </p:sp>
      <p:sp>
        <p:nvSpPr>
          <p:cNvPr id="339" name="Google Shape;339;p10" descr="" title=""/>
          <p:cNvSpPr txBox="1"/>
          <p:nvPr>
            <p:ph type="body" idx="1"/>
          </p:nvPr>
        </p:nvSpPr>
        <p:spPr>
          <a:xfrm>
            <a:off x="277813" y="1737360"/>
            <a:ext cx="11631168" cy="4572000"/>
          </a:xfrm>
          <a:prstGeom prst="rect">
            <a:avLst/>
          </a:prstGeom>
          <a:noFill/>
          <a:ln>
            <a:noFill/>
          </a:ln>
        </p:spPr>
        <p:txBody>
          <a:bodyPr spcFirstLastPara="1" wrap="square" lIns="91425" tIns="45700" rIns="91425" bIns="45700" anchor="t" anchorCtr="0">
            <a:noAutofit/>
          </a:bodyPr>
          <a:lstStyle/>
          <a:p>
            <a:pPr marL="284163" lvl="0" indent="-284163" algn="l" rtl="0">
              <a:lnSpc>
                <a:spcPct val="90000"/>
              </a:lnSpc>
              <a:spcBef>
                <a:spcPts val="0"/>
              </a:spcBef>
              <a:spcAft>
                <a:spcPts val="0"/>
              </a:spcAft>
              <a:buClr>
                <a:schemeClr val="dk1"/>
              </a:buClr>
              <a:buSzPts val="2400"/>
              <a:buFont typeface="Arial"/>
              <a:buChar char="•"/>
            </a:pPr>
            <a:r>
              <a:rPr lang="en-US" sz="2400"/>
              <a:t>It is the employer’s burden to designate—and if we don’t have enough information, to ask for it</a:t>
            </a:r>
            <a:endParaRPr/>
          </a:p>
          <a:p>
            <a:pPr marL="284163" lvl="0" indent="-284163" algn="l" rtl="0">
              <a:lnSpc>
                <a:spcPct val="90000"/>
              </a:lnSpc>
              <a:spcBef>
                <a:spcPts val="1200"/>
              </a:spcBef>
              <a:spcAft>
                <a:spcPts val="0"/>
              </a:spcAft>
              <a:buClr>
                <a:schemeClr val="dk1"/>
              </a:buClr>
              <a:buSzPts val="2400"/>
              <a:buFont typeface="Arial"/>
              <a:buChar char="•"/>
            </a:pPr>
            <a:r>
              <a:rPr lang="en-US" sz="2400"/>
              <a:t>March 2019 and September 2019 DOL Opinion letters reinforce this</a:t>
            </a:r>
            <a:endParaRPr/>
          </a:p>
          <a:p>
            <a:pPr marL="692150" lvl="1" indent="-346075" algn="l" rtl="0">
              <a:lnSpc>
                <a:spcPct val="90000"/>
              </a:lnSpc>
              <a:spcBef>
                <a:spcPts val="600"/>
              </a:spcBef>
              <a:spcAft>
                <a:spcPts val="0"/>
              </a:spcAft>
              <a:buClr>
                <a:schemeClr val="dk1"/>
              </a:buClr>
              <a:buSzPts val="2400"/>
              <a:buChar char="–"/>
            </a:pPr>
            <a:r>
              <a:rPr lang="en-US" sz="2400"/>
              <a:t>In other words, if leave is FMLA qualifying, and we fail to designate it as such, we have not complied with the FMLA</a:t>
            </a:r>
            <a:endParaRPr/>
          </a:p>
          <a:p>
            <a:pPr marL="692150" lvl="1" indent="-346075" algn="l" rtl="0">
              <a:lnSpc>
                <a:spcPct val="90000"/>
              </a:lnSpc>
              <a:spcBef>
                <a:spcPts val="600"/>
              </a:spcBef>
              <a:spcAft>
                <a:spcPts val="0"/>
              </a:spcAft>
              <a:buClr>
                <a:schemeClr val="dk1"/>
              </a:buClr>
              <a:buSzPts val="2400"/>
              <a:buChar char="–"/>
            </a:pPr>
            <a:r>
              <a:rPr lang="en-US" sz="2400"/>
              <a:t>This includes people who fail to turn in the paperwork—pick up your designation duties as you normally would</a:t>
            </a:r>
            <a:endParaRPr/>
          </a:p>
          <a:p>
            <a:pPr marL="692150" lvl="1" indent="-346075" algn="l" rtl="0">
              <a:lnSpc>
                <a:spcPct val="90000"/>
              </a:lnSpc>
              <a:spcBef>
                <a:spcPts val="600"/>
              </a:spcBef>
              <a:spcAft>
                <a:spcPts val="0"/>
              </a:spcAft>
              <a:buClr>
                <a:schemeClr val="dk1"/>
              </a:buClr>
              <a:buSzPts val="2400"/>
              <a:buChar char="–"/>
            </a:pPr>
            <a:r>
              <a:rPr lang="en-US" sz="2400"/>
              <a:t>Complaints by employees that they want to “save their time off” or that their doctor charges $25 for paperwork do not affect an employer’s legal obligations</a:t>
            </a:r>
            <a:endParaRPr/>
          </a:p>
          <a:p>
            <a:pPr marL="692150" lvl="1" indent="-346075" algn="l" rtl="0">
              <a:lnSpc>
                <a:spcPct val="90000"/>
              </a:lnSpc>
              <a:spcBef>
                <a:spcPts val="600"/>
              </a:spcBef>
              <a:spcAft>
                <a:spcPts val="0"/>
              </a:spcAft>
              <a:buClr>
                <a:schemeClr val="dk1"/>
              </a:buClr>
              <a:buSzPts val="2400"/>
              <a:buChar char="–"/>
            </a:pPr>
            <a:r>
              <a:rPr lang="en-US" sz="2400"/>
              <a:t>Explain consequences of failure to cooperate with the process</a:t>
            </a:r>
            <a:endParaRPr/>
          </a:p>
          <a:p>
            <a:pPr marL="284163" lvl="0" indent="-284163" algn="l" rtl="0">
              <a:lnSpc>
                <a:spcPct val="90000"/>
              </a:lnSpc>
              <a:spcBef>
                <a:spcPts val="1200"/>
              </a:spcBef>
              <a:spcAft>
                <a:spcPts val="0"/>
              </a:spcAft>
              <a:buClr>
                <a:schemeClr val="dk1"/>
              </a:buClr>
              <a:buSzPts val="2400"/>
              <a:buFont typeface="Arial"/>
              <a:buChar char="•"/>
            </a:pPr>
            <a:r>
              <a:rPr lang="en-US" sz="2400"/>
              <a:t>BUT—cannot force an employee to take more leave than is medically necessary (arises most often in the intermittent leave context)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descr="" title=""/>
        <p:cNvGrpSpPr/>
        <p:nvPr/>
      </p:nvGrpSpPr>
      <p:grpSpPr>
        <a:xfrm>
          <a:off x="0" y="0"/>
          <a:ext cx="0" cy="0"/>
          <a:chOff x="0" y="0"/>
          <a:chExt cx="0" cy="0"/>
        </a:xfrm>
      </p:grpSpPr>
      <p:sp>
        <p:nvSpPr>
          <p:cNvPr id="344" name="Google Shape;344;p11" descr="" title=""/>
          <p:cNvSpPr txBox="1"/>
          <p:nvPr>
            <p:ph type="title"/>
          </p:nvPr>
        </p:nvSpPr>
        <p:spPr>
          <a:xfrm>
            <a:off x="270933" y="567159"/>
            <a:ext cx="11641667" cy="579891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Calibri"/>
              <a:buNone/>
            </a:pPr>
            <a:r>
              <a:rPr lang="en-US"/>
              <a:t>Who Can Take FMLA?</a:t>
            </a:r>
            <a:br>
              <a:rPr lang="en-US"/>
            </a:br>
            <a:r>
              <a:rPr lang="en-US" sz="4800" i="1"/>
              <a:t>Eligibility and Reasons for Leave</a:t>
            </a:r>
            <a:br>
              <a:rPr lang="en-US"/>
            </a:b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descr="" title=""/>
        <p:cNvGrpSpPr/>
        <p:nvPr/>
      </p:nvGrpSpPr>
      <p:grpSpPr>
        <a:xfrm>
          <a:off x="0" y="0"/>
          <a:ext cx="0" cy="0"/>
          <a:chOff x="0" y="0"/>
          <a:chExt cx="0" cy="0"/>
        </a:xfrm>
      </p:grpSpPr>
      <p:sp>
        <p:nvSpPr>
          <p:cNvPr id="349" name="Google Shape;349;p12" descr="" title=""/>
          <p:cNvSpPr txBox="1"/>
          <p:nvPr>
            <p:ph type="title"/>
          </p:nvPr>
        </p:nvSpPr>
        <p:spPr>
          <a:xfrm>
            <a:off x="277810" y="127322"/>
            <a:ext cx="11631171" cy="11612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t>Eligible Employees</a:t>
            </a:r>
            <a:endParaRPr/>
          </a:p>
        </p:txBody>
      </p:sp>
      <p:pic>
        <p:nvPicPr>
          <p:cNvPr id="350" name="Google Shape;350;p12" descr="" title=""/>
          <p:cNvPicPr preferRelativeResize="0"/>
          <p:nvPr>
            <p:ph type="body" idx="1"/>
          </p:nvPr>
        </p:nvPicPr>
        <p:blipFill rotWithShape="1">
          <a:blip r:embed="rId3">
            <a:alphaModFix/>
          </a:blip>
          <a:srcRect l="0" t="0" r="0" b="0"/>
          <a:stretch/>
        </p:blipFill>
        <p:spPr>
          <a:xfrm>
            <a:off x="27582" y="1446245"/>
            <a:ext cx="12164418" cy="434806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descr="" title=""/>
        <p:cNvGrpSpPr/>
        <p:nvPr/>
      </p:nvGrpSpPr>
      <p:grpSpPr>
        <a:xfrm>
          <a:off x="0" y="0"/>
          <a:ext cx="0" cy="0"/>
          <a:chOff x="0" y="0"/>
          <a:chExt cx="0" cy="0"/>
        </a:xfrm>
      </p:grpSpPr>
      <p:sp>
        <p:nvSpPr>
          <p:cNvPr id="204" name="Google Shape;204;g3bf02d2fd1a_0_8" descr="" title=""/>
          <p:cNvSpPr txBox="1"/>
          <p:nvPr>
            <p:ph type="title"/>
          </p:nvPr>
        </p:nvSpPr>
        <p:spPr>
          <a:xfrm>
            <a:off x="270933" y="567159"/>
            <a:ext cx="11641800" cy="5799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Calibri"/>
              <a:buNone/>
            </a:pPr>
            <a:r>
              <a:rPr lang="en-US"/>
              <a:t>Introduction to ComplianceHR</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descr="" title=""/>
        <p:cNvGrpSpPr/>
        <p:nvPr/>
      </p:nvGrpSpPr>
      <p:grpSpPr>
        <a:xfrm>
          <a:off x="0" y="0"/>
          <a:ext cx="0" cy="0"/>
          <a:chOff x="0" y="0"/>
          <a:chExt cx="0" cy="0"/>
        </a:xfrm>
      </p:grpSpPr>
      <p:sp>
        <p:nvSpPr>
          <p:cNvPr id="355" name="Google Shape;355;p13" descr="" title=""/>
          <p:cNvSpPr txBox="1"/>
          <p:nvPr>
            <p:ph type="title"/>
          </p:nvPr>
        </p:nvSpPr>
        <p:spPr>
          <a:xfrm>
            <a:off x="277810" y="127322"/>
            <a:ext cx="11631171" cy="11612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t>Practice Time</a:t>
            </a:r>
            <a:endParaRPr/>
          </a:p>
        </p:txBody>
      </p:sp>
      <p:sp>
        <p:nvSpPr>
          <p:cNvPr id="356" name="Google Shape;356;p13" descr="" title=""/>
          <p:cNvSpPr txBox="1"/>
          <p:nvPr>
            <p:ph type="body" idx="1"/>
          </p:nvPr>
        </p:nvSpPr>
        <p:spPr>
          <a:xfrm>
            <a:off x="277813" y="1737360"/>
            <a:ext cx="5696712" cy="4572000"/>
          </a:xfrm>
          <a:prstGeom prst="rect">
            <a:avLst/>
          </a:prstGeom>
          <a:noFill/>
          <a:ln>
            <a:noFill/>
          </a:ln>
        </p:spPr>
        <p:txBody>
          <a:bodyPr spcFirstLastPara="1" wrap="square" lIns="91425" tIns="45700" rIns="91425" bIns="45700" anchor="t" anchorCtr="0">
            <a:normAutofit/>
          </a:bodyPr>
          <a:lstStyle/>
          <a:p>
            <a:pPr marL="284163" lvl="0" indent="-284163" algn="l" rtl="0">
              <a:lnSpc>
                <a:spcPct val="90000"/>
              </a:lnSpc>
              <a:spcBef>
                <a:spcPts val="0"/>
              </a:spcBef>
              <a:spcAft>
                <a:spcPts val="0"/>
              </a:spcAft>
              <a:buClr>
                <a:schemeClr val="dk1"/>
              </a:buClr>
              <a:buSzPts val="2000"/>
              <a:buFont typeface="Arial"/>
              <a:buChar char="•"/>
            </a:pPr>
            <a:r>
              <a:rPr lang="en-US" sz="2000"/>
              <a:t>Peter needs leave for an upcoming surgery.  He e-mails HR to inform that the surgery is scheduled for the next month and that he will have a recovery period of 21 days.  </a:t>
            </a:r>
            <a:endParaRPr/>
          </a:p>
          <a:p>
            <a:pPr marL="284163" lvl="0" indent="-284163" algn="l" rtl="0">
              <a:lnSpc>
                <a:spcPct val="90000"/>
              </a:lnSpc>
              <a:spcBef>
                <a:spcPts val="1200"/>
              </a:spcBef>
              <a:spcAft>
                <a:spcPts val="0"/>
              </a:spcAft>
              <a:buClr>
                <a:schemeClr val="dk1"/>
              </a:buClr>
              <a:buSzPts val="2000"/>
              <a:buFont typeface="Arial"/>
              <a:buChar char="•"/>
            </a:pPr>
            <a:r>
              <a:rPr lang="en-US" sz="2000"/>
              <a:t>Peter works from his home in Alaska, but he does most of his work for the Company’s Miami office.  </a:t>
            </a:r>
            <a:endParaRPr/>
          </a:p>
          <a:p>
            <a:pPr marL="284163" lvl="0" indent="-284163" algn="l" rtl="0">
              <a:lnSpc>
                <a:spcPct val="90000"/>
              </a:lnSpc>
              <a:spcBef>
                <a:spcPts val="1200"/>
              </a:spcBef>
              <a:spcAft>
                <a:spcPts val="0"/>
              </a:spcAft>
              <a:buClr>
                <a:schemeClr val="dk1"/>
              </a:buClr>
              <a:buSzPts val="2000"/>
              <a:buFont typeface="Arial"/>
              <a:buChar char="•"/>
            </a:pPr>
            <a:r>
              <a:rPr lang="en-US" sz="2000"/>
              <a:t>There are only 2 other employees brave enough to live in Alaska, but lots have been attracted to Miami’s warm weather (though not its cost of living).  There are 125 employees in the Miami office, and Peter’s boss is one of them.  </a:t>
            </a:r>
            <a:endParaRPr/>
          </a:p>
          <a:p>
            <a:pPr marL="0" lvl="0" indent="0" algn="l" rtl="0">
              <a:lnSpc>
                <a:spcPct val="90000"/>
              </a:lnSpc>
              <a:spcBef>
                <a:spcPts val="1200"/>
              </a:spcBef>
              <a:spcAft>
                <a:spcPts val="0"/>
              </a:spcAft>
              <a:buClr>
                <a:srgbClr val="FF0000"/>
              </a:buClr>
              <a:buSzPts val="2000"/>
              <a:buNone/>
            </a:pPr>
            <a:r>
              <a:rPr lang="en-US" sz="2000" b="1" i="1">
                <a:solidFill>
                  <a:srgbClr val="FF0000"/>
                </a:solidFill>
              </a:rPr>
              <a:t>Is Peter eligible for leave under the FMLA given there are not 50 employees within a 75-mile radius?</a:t>
            </a:r>
            <a:r>
              <a:rPr lang="en-US" sz="2000" b="1">
                <a:solidFill>
                  <a:srgbClr val="FF0000"/>
                </a:solidFill>
              </a:rPr>
              <a:t> </a:t>
            </a:r>
            <a:endParaRPr/>
          </a:p>
        </p:txBody>
      </p:sp>
      <p:pic>
        <p:nvPicPr>
          <p:cNvPr id="357" name="Google Shape;357;p13" descr="" title=""/>
          <p:cNvPicPr preferRelativeResize="0"/>
          <p:nvPr/>
        </p:nvPicPr>
        <p:blipFill rotWithShape="1">
          <a:blip r:embed="rId3">
            <a:alphaModFix/>
          </a:blip>
          <a:srcRect l="0" t="11766" r="2" b="7979"/>
          <a:stretch/>
        </p:blipFill>
        <p:spPr>
          <a:xfrm>
            <a:off x="6227064" y="1734158"/>
            <a:ext cx="5696712" cy="457198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descr="" title=""/>
        <p:cNvGrpSpPr/>
        <p:nvPr/>
      </p:nvGrpSpPr>
      <p:grpSpPr>
        <a:xfrm>
          <a:off x="0" y="0"/>
          <a:ext cx="0" cy="0"/>
          <a:chOff x="0" y="0"/>
          <a:chExt cx="0" cy="0"/>
        </a:xfrm>
      </p:grpSpPr>
      <p:sp>
        <p:nvSpPr>
          <p:cNvPr id="362" name="Google Shape;362;p14" descr="" title=""/>
          <p:cNvSpPr txBox="1"/>
          <p:nvPr>
            <p:ph type="title"/>
          </p:nvPr>
        </p:nvSpPr>
        <p:spPr>
          <a:xfrm>
            <a:off x="277810" y="127322"/>
            <a:ext cx="11631171" cy="11612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t>Medical Reasons for FMLA Leave</a:t>
            </a:r>
            <a:endParaRPr/>
          </a:p>
        </p:txBody>
      </p:sp>
      <p:grpSp>
        <p:nvGrpSpPr>
          <p:cNvPr id="363" name="Google Shape;363;p14" descr="" title=""/>
          <p:cNvGrpSpPr/>
          <p:nvPr/>
        </p:nvGrpSpPr>
        <p:grpSpPr>
          <a:xfrm>
            <a:off x="277813" y="2812082"/>
            <a:ext cx="11631168" cy="2422554"/>
            <a:chOff x="0" y="1074722"/>
            <a:chExt cx="11631168" cy="2422554"/>
          </a:xfrm>
        </p:grpSpPr>
        <p:sp>
          <p:nvSpPr>
            <p:cNvPr id="364" name="Google Shape;364;p14" descr="" title=""/>
            <p:cNvSpPr/>
            <p:nvPr/>
          </p:nvSpPr>
          <p:spPr>
            <a:xfrm>
              <a:off x="0" y="1074722"/>
              <a:ext cx="3271266" cy="2077253"/>
            </a:xfrm>
            <a:prstGeom prst="roundRect">
              <a:avLst>
                <a:gd name="adj" fmla="val 10000"/>
              </a:avLst>
            </a:prstGeom>
            <a:gradFill>
              <a:gsLst>
                <a:gs pos="0">
                  <a:srgbClr val="D5D9D9"/>
                </a:gs>
                <a:gs pos="50000">
                  <a:srgbClr val="CED2D3"/>
                </a:gs>
                <a:gs pos="100000">
                  <a:srgbClr val="B5B8BA"/>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365" name="Google Shape;365;p14" descr="" title=""/>
            <p:cNvSpPr/>
            <p:nvPr/>
          </p:nvSpPr>
          <p:spPr>
            <a:xfrm>
              <a:off x="363474" y="1420023"/>
              <a:ext cx="3271266" cy="2077253"/>
            </a:xfrm>
            <a:prstGeom prst="roundRect">
              <a:avLst>
                <a:gd name="adj" fmla="val 10000"/>
              </a:avLst>
            </a:prstGeom>
            <a:solidFill>
              <a:schemeClr val="lt1">
                <a:alpha val="90196"/>
              </a:schemeClr>
            </a:solidFill>
            <a:ln w="9525"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366" name="Google Shape;366;p14" descr="" title=""/>
            <p:cNvSpPr txBox="1"/>
            <p:nvPr/>
          </p:nvSpPr>
          <p:spPr>
            <a:xfrm>
              <a:off x="424315" y="1480864"/>
              <a:ext cx="3149584" cy="1955571"/>
            </a:xfrm>
            <a:prstGeom prst="rect">
              <a:avLst/>
            </a:prstGeom>
            <a:no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Clr>
                  <a:schemeClr val="dk1"/>
                </a:buClr>
                <a:buSzPts val="2900"/>
                <a:buFont typeface="Calibri"/>
                <a:buNone/>
              </a:pPr>
              <a:r>
                <a:rPr lang="en-US" sz="2900">
                  <a:solidFill>
                    <a:schemeClr val="dk1"/>
                  </a:solidFill>
                  <a:latin typeface="Calibri"/>
                  <a:ea typeface="Calibri"/>
                  <a:cs typeface="Calibri"/>
                  <a:sym typeface="Calibri"/>
                </a:rPr>
                <a:t>Birth or placement of a child</a:t>
              </a:r>
              <a:endParaRPr/>
            </a:p>
          </p:txBody>
        </p:sp>
        <p:sp>
          <p:nvSpPr>
            <p:cNvPr id="367" name="Google Shape;367;p14" descr="" title=""/>
            <p:cNvSpPr/>
            <p:nvPr/>
          </p:nvSpPr>
          <p:spPr>
            <a:xfrm>
              <a:off x="3998214" y="1074722"/>
              <a:ext cx="3271266" cy="2077253"/>
            </a:xfrm>
            <a:prstGeom prst="roundRect">
              <a:avLst>
                <a:gd name="adj" fmla="val 10000"/>
              </a:avLst>
            </a:prstGeom>
            <a:gradFill>
              <a:gsLst>
                <a:gs pos="0">
                  <a:srgbClr val="D5D9D9"/>
                </a:gs>
                <a:gs pos="50000">
                  <a:srgbClr val="CED2D3"/>
                </a:gs>
                <a:gs pos="100000">
                  <a:srgbClr val="B5B8BA"/>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368" name="Google Shape;368;p14" descr="" title=""/>
            <p:cNvSpPr/>
            <p:nvPr/>
          </p:nvSpPr>
          <p:spPr>
            <a:xfrm>
              <a:off x="4361688" y="1420023"/>
              <a:ext cx="3271266" cy="2077253"/>
            </a:xfrm>
            <a:prstGeom prst="roundRect">
              <a:avLst>
                <a:gd name="adj" fmla="val 10000"/>
              </a:avLst>
            </a:prstGeom>
            <a:solidFill>
              <a:schemeClr val="lt1">
                <a:alpha val="90196"/>
              </a:schemeClr>
            </a:solidFill>
            <a:ln w="9525"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369" name="Google Shape;369;p14" descr="" title=""/>
            <p:cNvSpPr txBox="1"/>
            <p:nvPr/>
          </p:nvSpPr>
          <p:spPr>
            <a:xfrm>
              <a:off x="4422529" y="1480864"/>
              <a:ext cx="3149584" cy="1955571"/>
            </a:xfrm>
            <a:prstGeom prst="rect">
              <a:avLst/>
            </a:prstGeom>
            <a:no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Clr>
                  <a:schemeClr val="dk1"/>
                </a:buClr>
                <a:buSzPts val="2900"/>
                <a:buFont typeface="Calibri"/>
                <a:buNone/>
              </a:pPr>
              <a:r>
                <a:rPr lang="en-US" sz="2900">
                  <a:solidFill>
                    <a:schemeClr val="dk1"/>
                  </a:solidFill>
                  <a:latin typeface="Calibri"/>
                  <a:ea typeface="Calibri"/>
                  <a:cs typeface="Calibri"/>
                  <a:sym typeface="Calibri"/>
                </a:rPr>
                <a:t>To care for a spouse, parent or child with a serious health condition</a:t>
              </a:r>
              <a:endParaRPr/>
            </a:p>
          </p:txBody>
        </p:sp>
        <p:sp>
          <p:nvSpPr>
            <p:cNvPr id="370" name="Google Shape;370;p14" descr="" title=""/>
            <p:cNvSpPr/>
            <p:nvPr/>
          </p:nvSpPr>
          <p:spPr>
            <a:xfrm>
              <a:off x="7996428" y="1074722"/>
              <a:ext cx="3271266" cy="2077253"/>
            </a:xfrm>
            <a:prstGeom prst="roundRect">
              <a:avLst>
                <a:gd name="adj" fmla="val 10000"/>
              </a:avLst>
            </a:prstGeom>
            <a:gradFill>
              <a:gsLst>
                <a:gs pos="0">
                  <a:srgbClr val="D5D9D9"/>
                </a:gs>
                <a:gs pos="50000">
                  <a:srgbClr val="CED2D3"/>
                </a:gs>
                <a:gs pos="100000">
                  <a:srgbClr val="B5B8BA"/>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371" name="Google Shape;371;p14" descr="" title=""/>
            <p:cNvSpPr/>
            <p:nvPr/>
          </p:nvSpPr>
          <p:spPr>
            <a:xfrm>
              <a:off x="8359902" y="1420023"/>
              <a:ext cx="3271266" cy="2077253"/>
            </a:xfrm>
            <a:prstGeom prst="roundRect">
              <a:avLst>
                <a:gd name="adj" fmla="val 10000"/>
              </a:avLst>
            </a:prstGeom>
            <a:solidFill>
              <a:schemeClr val="lt1">
                <a:alpha val="90196"/>
              </a:schemeClr>
            </a:solidFill>
            <a:ln w="9525"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372" name="Google Shape;372;p14" descr="" title=""/>
            <p:cNvSpPr txBox="1"/>
            <p:nvPr/>
          </p:nvSpPr>
          <p:spPr>
            <a:xfrm>
              <a:off x="8420743" y="1480864"/>
              <a:ext cx="3149584" cy="1955571"/>
            </a:xfrm>
            <a:prstGeom prst="rect">
              <a:avLst/>
            </a:prstGeom>
            <a:no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Clr>
                  <a:schemeClr val="dk1"/>
                </a:buClr>
                <a:buSzPts val="2900"/>
                <a:buFont typeface="Calibri"/>
                <a:buNone/>
              </a:pPr>
              <a:r>
                <a:rPr lang="en-US" sz="2900">
                  <a:solidFill>
                    <a:schemeClr val="dk1"/>
                  </a:solidFill>
                  <a:latin typeface="Calibri"/>
                  <a:ea typeface="Calibri"/>
                  <a:cs typeface="Calibri"/>
                  <a:sym typeface="Calibri"/>
                </a:rPr>
                <a:t>The employee’s own serious health condition</a:t>
              </a: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descr="" title=""/>
        <p:cNvGrpSpPr/>
        <p:nvPr/>
      </p:nvGrpSpPr>
      <p:grpSpPr>
        <a:xfrm>
          <a:off x="0" y="0"/>
          <a:ext cx="0" cy="0"/>
          <a:chOff x="0" y="0"/>
          <a:chExt cx="0" cy="0"/>
        </a:xfrm>
      </p:grpSpPr>
      <p:sp>
        <p:nvSpPr>
          <p:cNvPr id="377" name="Google Shape;377;p15" descr="" title=""/>
          <p:cNvSpPr txBox="1"/>
          <p:nvPr>
            <p:ph type="title"/>
          </p:nvPr>
        </p:nvSpPr>
        <p:spPr>
          <a:xfrm>
            <a:off x="277810" y="127322"/>
            <a:ext cx="11631171" cy="11612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t>Bonding Leave </a:t>
            </a:r>
            <a:endParaRPr/>
          </a:p>
        </p:txBody>
      </p:sp>
      <p:grpSp>
        <p:nvGrpSpPr>
          <p:cNvPr id="378" name="Google Shape;378;p15" descr="" title=""/>
          <p:cNvGrpSpPr/>
          <p:nvPr/>
        </p:nvGrpSpPr>
        <p:grpSpPr>
          <a:xfrm>
            <a:off x="277813" y="1793520"/>
            <a:ext cx="11631168" cy="4459680"/>
            <a:chOff x="0" y="56160"/>
            <a:chExt cx="11631168" cy="4459680"/>
          </a:xfrm>
        </p:grpSpPr>
        <p:sp>
          <p:nvSpPr>
            <p:cNvPr id="379" name="Google Shape;379;p15" descr="" title=""/>
            <p:cNvSpPr/>
            <p:nvPr/>
          </p:nvSpPr>
          <p:spPr>
            <a:xfrm>
              <a:off x="0" y="292320"/>
              <a:ext cx="11631168" cy="403200"/>
            </a:xfrm>
            <a:prstGeom prst="rect">
              <a:avLst/>
            </a:prstGeom>
            <a:solidFill>
              <a:schemeClr val="lt1">
                <a:alpha val="90196"/>
              </a:schemeClr>
            </a:solidFill>
            <a:ln w="9525"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380" name="Google Shape;380;p15" descr="" title=""/>
            <p:cNvSpPr/>
            <p:nvPr/>
          </p:nvSpPr>
          <p:spPr>
            <a:xfrm>
              <a:off x="581558" y="56160"/>
              <a:ext cx="8141817" cy="472320"/>
            </a:xfrm>
            <a:prstGeom prst="roundRect">
              <a:avLst>
                <a:gd name="adj" fmla="val 16667"/>
              </a:avLst>
            </a:prstGeom>
            <a:gradFill>
              <a:gsLst>
                <a:gs pos="0">
                  <a:srgbClr val="D5D9D9"/>
                </a:gs>
                <a:gs pos="50000">
                  <a:srgbClr val="CED2D3"/>
                </a:gs>
                <a:gs pos="100000">
                  <a:srgbClr val="B5B8BA"/>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381" name="Google Shape;381;p15" descr="" title=""/>
            <p:cNvSpPr txBox="1"/>
            <p:nvPr/>
          </p:nvSpPr>
          <p:spPr>
            <a:xfrm>
              <a:off x="604615" y="79217"/>
              <a:ext cx="8095703" cy="426206"/>
            </a:xfrm>
            <a:prstGeom prst="rect">
              <a:avLst/>
            </a:prstGeom>
            <a:noFill/>
            <a:ln>
              <a:noFill/>
            </a:ln>
          </p:spPr>
          <p:txBody>
            <a:bodyPr spcFirstLastPara="1" wrap="square" lIns="307725" tIns="0" rIns="307725"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Bonding leave is  fundamentally different from serious health condition leave </a:t>
              </a:r>
              <a:endParaRPr/>
            </a:p>
          </p:txBody>
        </p:sp>
        <p:sp>
          <p:nvSpPr>
            <p:cNvPr id="382" name="Google Shape;382;p15" descr="" title=""/>
            <p:cNvSpPr/>
            <p:nvPr/>
          </p:nvSpPr>
          <p:spPr>
            <a:xfrm>
              <a:off x="0" y="1018080"/>
              <a:ext cx="11631168" cy="1159200"/>
            </a:xfrm>
            <a:prstGeom prst="rect">
              <a:avLst/>
            </a:prstGeom>
            <a:solidFill>
              <a:schemeClr val="lt1">
                <a:alpha val="90196"/>
              </a:schemeClr>
            </a:solidFill>
            <a:ln w="9525"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383" name="Google Shape;383;p15" descr="" title=""/>
            <p:cNvSpPr txBox="1"/>
            <p:nvPr/>
          </p:nvSpPr>
          <p:spPr>
            <a:xfrm>
              <a:off x="0" y="1018080"/>
              <a:ext cx="11631168" cy="1159200"/>
            </a:xfrm>
            <a:prstGeom prst="rect">
              <a:avLst/>
            </a:prstGeom>
            <a:noFill/>
            <a:ln>
              <a:noFill/>
            </a:ln>
          </p:spPr>
          <p:txBody>
            <a:bodyPr spcFirstLastPara="1" wrap="square" lIns="902700" tIns="333225" rIns="902700" bIns="113775" anchor="t"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For biological children, pregnancy and prenatal care is a serious health condition for mom and her spouse (marriage required)</a:t>
              </a:r>
              <a:endParaRPr/>
            </a:p>
            <a:p>
              <a:pPr marL="171450" marR="0" lvl="1" indent="-171450" algn="l"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For adoptive/foster, intermittent leave permitted before placement for legal obligations, home visits, and more</a:t>
              </a:r>
              <a:endParaRPr/>
            </a:p>
          </p:txBody>
        </p:sp>
        <p:sp>
          <p:nvSpPr>
            <p:cNvPr id="384" name="Google Shape;384;p15" descr="" title=""/>
            <p:cNvSpPr/>
            <p:nvPr/>
          </p:nvSpPr>
          <p:spPr>
            <a:xfrm>
              <a:off x="581558" y="781920"/>
              <a:ext cx="8141817" cy="472320"/>
            </a:xfrm>
            <a:prstGeom prst="roundRect">
              <a:avLst>
                <a:gd name="adj" fmla="val 16667"/>
              </a:avLst>
            </a:prstGeom>
            <a:gradFill>
              <a:gsLst>
                <a:gs pos="0">
                  <a:srgbClr val="D5D9D9"/>
                </a:gs>
                <a:gs pos="50000">
                  <a:srgbClr val="CED2D3"/>
                </a:gs>
                <a:gs pos="100000">
                  <a:srgbClr val="B5B8BA"/>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385" name="Google Shape;385;p15" descr="" title=""/>
            <p:cNvSpPr txBox="1"/>
            <p:nvPr/>
          </p:nvSpPr>
          <p:spPr>
            <a:xfrm>
              <a:off x="604615" y="804977"/>
              <a:ext cx="8095703" cy="426206"/>
            </a:xfrm>
            <a:prstGeom prst="rect">
              <a:avLst/>
            </a:prstGeom>
            <a:noFill/>
            <a:ln>
              <a:noFill/>
            </a:ln>
          </p:spPr>
          <p:txBody>
            <a:bodyPr spcFirstLastPara="1" wrap="square" lIns="307725" tIns="0" rIns="307725"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Intermittent leave is available prior to birth or placement</a:t>
              </a:r>
              <a:endParaRPr/>
            </a:p>
          </p:txBody>
        </p:sp>
        <p:sp>
          <p:nvSpPr>
            <p:cNvPr id="386" name="Google Shape;386;p15" descr="" title=""/>
            <p:cNvSpPr/>
            <p:nvPr/>
          </p:nvSpPr>
          <p:spPr>
            <a:xfrm>
              <a:off x="0" y="2499840"/>
              <a:ext cx="11631168" cy="2016000"/>
            </a:xfrm>
            <a:prstGeom prst="rect">
              <a:avLst/>
            </a:prstGeom>
            <a:solidFill>
              <a:schemeClr val="lt1">
                <a:alpha val="90196"/>
              </a:schemeClr>
            </a:solidFill>
            <a:ln w="9525"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387" name="Google Shape;387;p15" descr="" title=""/>
            <p:cNvSpPr txBox="1"/>
            <p:nvPr/>
          </p:nvSpPr>
          <p:spPr>
            <a:xfrm>
              <a:off x="0" y="2499840"/>
              <a:ext cx="11631168" cy="2016000"/>
            </a:xfrm>
            <a:prstGeom prst="rect">
              <a:avLst/>
            </a:prstGeom>
            <a:noFill/>
            <a:ln>
              <a:noFill/>
            </a:ln>
          </p:spPr>
          <p:txBody>
            <a:bodyPr spcFirstLastPara="1" wrap="square" lIns="902700" tIns="333225" rIns="902700" bIns="113775" anchor="t"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Not available intermittently once the child arrives </a:t>
              </a:r>
              <a:endParaRPr/>
            </a:p>
            <a:p>
              <a:pPr marL="171450" marR="0" lvl="1" indent="-171450" algn="l"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Moms and dads both get it</a:t>
              </a:r>
              <a:endParaRPr/>
            </a:p>
            <a:p>
              <a:pPr marL="171450" marR="0" lvl="1" indent="-171450" algn="l"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Doesn’t require medical certification because isn’t </a:t>
              </a:r>
              <a:r>
                <a:rPr lang="en-US" sz="1600" b="0" i="1" u="none" strike="noStrike" cap="none">
                  <a:solidFill>
                    <a:schemeClr val="dk1"/>
                  </a:solidFill>
                  <a:latin typeface="Calibri"/>
                  <a:ea typeface="Calibri"/>
                  <a:cs typeface="Calibri"/>
                  <a:sym typeface="Calibri"/>
                </a:rPr>
                <a:t>medically</a:t>
              </a:r>
              <a:r>
                <a:rPr lang="en-US" sz="1600" b="0" i="0" u="none" strike="noStrike" cap="none">
                  <a:solidFill>
                    <a:schemeClr val="dk1"/>
                  </a:solidFill>
                  <a:latin typeface="Calibri"/>
                  <a:ea typeface="Calibri"/>
                  <a:cs typeface="Calibri"/>
                  <a:sym typeface="Calibri"/>
                </a:rPr>
                <a:t> necessary</a:t>
              </a:r>
              <a:endParaRPr/>
            </a:p>
            <a:p>
              <a:pPr marL="171450" marR="0" lvl="1" indent="-171450" algn="l"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Marriage is not required </a:t>
              </a:r>
              <a:endParaRPr/>
            </a:p>
            <a:p>
              <a:pPr marL="171450" marR="0" lvl="1" indent="-171450" algn="l"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Spouses who both work for same employer can be required to split the 12 weeks of bonding time (do you do this?)</a:t>
              </a:r>
              <a:endParaRPr/>
            </a:p>
            <a:p>
              <a:pPr marL="171450" marR="0" lvl="1" indent="-171450" algn="l"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Can be taken any time within 12 months of the birth or placement</a:t>
              </a:r>
              <a:endParaRPr/>
            </a:p>
          </p:txBody>
        </p:sp>
        <p:sp>
          <p:nvSpPr>
            <p:cNvPr id="388" name="Google Shape;388;p15" descr="" title=""/>
            <p:cNvSpPr/>
            <p:nvPr/>
          </p:nvSpPr>
          <p:spPr>
            <a:xfrm>
              <a:off x="581558" y="2263680"/>
              <a:ext cx="8141817" cy="472320"/>
            </a:xfrm>
            <a:prstGeom prst="roundRect">
              <a:avLst>
                <a:gd name="adj" fmla="val 16667"/>
              </a:avLst>
            </a:prstGeom>
            <a:gradFill>
              <a:gsLst>
                <a:gs pos="0">
                  <a:srgbClr val="D5D9D9"/>
                </a:gs>
                <a:gs pos="50000">
                  <a:srgbClr val="CED2D3"/>
                </a:gs>
                <a:gs pos="100000">
                  <a:srgbClr val="B5B8BA"/>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389" name="Google Shape;389;p15" descr="" title=""/>
            <p:cNvSpPr txBox="1"/>
            <p:nvPr/>
          </p:nvSpPr>
          <p:spPr>
            <a:xfrm>
              <a:off x="604615" y="2286737"/>
              <a:ext cx="8095703" cy="426206"/>
            </a:xfrm>
            <a:prstGeom prst="rect">
              <a:avLst/>
            </a:prstGeom>
            <a:noFill/>
            <a:ln>
              <a:noFill/>
            </a:ln>
          </p:spPr>
          <p:txBody>
            <a:bodyPr spcFirstLastPara="1" wrap="square" lIns="307725" tIns="0" rIns="307725"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Once the child is born or placed</a:t>
              </a: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descr="" title=""/>
        <p:cNvGrpSpPr/>
        <p:nvPr/>
      </p:nvGrpSpPr>
      <p:grpSpPr>
        <a:xfrm>
          <a:off x="0" y="0"/>
          <a:ext cx="0" cy="0"/>
          <a:chOff x="0" y="0"/>
          <a:chExt cx="0" cy="0"/>
        </a:xfrm>
      </p:grpSpPr>
      <p:sp>
        <p:nvSpPr>
          <p:cNvPr id="395" name="Google Shape;395;p16" descr="" title=""/>
          <p:cNvSpPr txBox="1"/>
          <p:nvPr>
            <p:ph type="sldNum" idx="12"/>
          </p:nvPr>
        </p:nvSpPr>
        <p:spPr>
          <a:xfrm>
            <a:off x="9067800" y="6553201"/>
            <a:ext cx="2844800" cy="228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fld id="{00000000-1234-1234-1234-123412341234}" type="slidenum">
              <a:rPr lang="en-US" sz="1000"/>
              <a:t>‹#›</a:t>
            </a:fld>
            <a:endParaRPr sz="1000"/>
          </a:p>
        </p:txBody>
      </p:sp>
      <p:sp>
        <p:nvSpPr>
          <p:cNvPr id="396" name="Google Shape;396;p16" descr="" title=""/>
          <p:cNvSpPr txBox="1"/>
          <p:nvPr>
            <p:ph type="title"/>
          </p:nvPr>
        </p:nvSpPr>
        <p:spPr>
          <a:xfrm>
            <a:off x="277810" y="127322"/>
            <a:ext cx="11631171" cy="11612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t>Serious Health Condition </a:t>
            </a:r>
            <a:endParaRPr/>
          </a:p>
        </p:txBody>
      </p:sp>
      <p:sp>
        <p:nvSpPr>
          <p:cNvPr id="397" name="Google Shape;397;p16" descr="" title=""/>
          <p:cNvSpPr txBox="1"/>
          <p:nvPr>
            <p:ph type="body" idx="1"/>
          </p:nvPr>
        </p:nvSpPr>
        <p:spPr>
          <a:xfrm>
            <a:off x="277813" y="1737360"/>
            <a:ext cx="5635307" cy="4572000"/>
          </a:xfrm>
          <a:prstGeom prst="rect">
            <a:avLst/>
          </a:prstGeom>
          <a:noFill/>
          <a:ln>
            <a:noFill/>
          </a:ln>
        </p:spPr>
        <p:txBody>
          <a:bodyPr spcFirstLastPara="1" wrap="square" lIns="91425" tIns="45700" rIns="91425" bIns="45700" anchor="t" anchorCtr="0">
            <a:normAutofit/>
          </a:bodyPr>
          <a:lstStyle/>
          <a:p>
            <a:pPr marL="284163" lvl="0" indent="-284163" algn="l" rtl="0">
              <a:lnSpc>
                <a:spcPct val="90000"/>
              </a:lnSpc>
              <a:spcBef>
                <a:spcPts val="0"/>
              </a:spcBef>
              <a:spcAft>
                <a:spcPts val="0"/>
              </a:spcAft>
              <a:buClr>
                <a:schemeClr val="dk1"/>
              </a:buClr>
              <a:buSzPts val="1440"/>
              <a:buFont typeface="Arial"/>
              <a:buChar char="•"/>
            </a:pPr>
            <a:r>
              <a:rPr lang="en-US" sz="1800"/>
              <a:t>An illness, injury, impairment or physical or mental condition that involves:</a:t>
            </a:r>
            <a:endParaRPr/>
          </a:p>
          <a:p>
            <a:pPr marL="692150" lvl="1" indent="-346075" algn="l" rtl="0">
              <a:lnSpc>
                <a:spcPct val="90000"/>
              </a:lnSpc>
              <a:spcBef>
                <a:spcPts val="600"/>
              </a:spcBef>
              <a:spcAft>
                <a:spcPts val="0"/>
              </a:spcAft>
              <a:buClr>
                <a:schemeClr val="dk1"/>
              </a:buClr>
              <a:buSzPts val="1440"/>
              <a:buFont typeface="Courier New"/>
              <a:buChar char="o"/>
            </a:pPr>
            <a:r>
              <a:rPr lang="en-US" sz="1800"/>
              <a:t>Inpatient Care (overnight stay or subsequent treatment in connection with that stay); or</a:t>
            </a:r>
            <a:endParaRPr/>
          </a:p>
          <a:p>
            <a:pPr marL="692150" lvl="1" indent="-346075" algn="l" rtl="0">
              <a:lnSpc>
                <a:spcPct val="90000"/>
              </a:lnSpc>
              <a:spcBef>
                <a:spcPts val="600"/>
              </a:spcBef>
              <a:spcAft>
                <a:spcPts val="0"/>
              </a:spcAft>
              <a:buClr>
                <a:schemeClr val="dk1"/>
              </a:buClr>
              <a:buSzPts val="1440"/>
              <a:buFont typeface="Courier New"/>
              <a:buChar char="o"/>
            </a:pPr>
            <a:r>
              <a:rPr lang="en-US" sz="1800"/>
              <a:t>Continuing Treatment</a:t>
            </a:r>
            <a:endParaRPr/>
          </a:p>
          <a:p>
            <a:pPr marL="1025525" lvl="2" indent="-333375" algn="l" rtl="0">
              <a:lnSpc>
                <a:spcPct val="90000"/>
              </a:lnSpc>
              <a:spcBef>
                <a:spcPts val="600"/>
              </a:spcBef>
              <a:spcAft>
                <a:spcPts val="0"/>
              </a:spcAft>
              <a:buClr>
                <a:schemeClr val="dk1"/>
              </a:buClr>
              <a:buSzPts val="1440"/>
              <a:buFont typeface="Arial"/>
              <a:buChar char="•"/>
            </a:pPr>
            <a:r>
              <a:rPr lang="en-US" sz="1800"/>
              <a:t>Incapacity of more than 3 consecutive days and </a:t>
            </a:r>
            <a:endParaRPr/>
          </a:p>
          <a:p>
            <a:pPr marL="1309688" lvl="3" indent="-284163" algn="l" rtl="0">
              <a:lnSpc>
                <a:spcPct val="90000"/>
              </a:lnSpc>
              <a:spcBef>
                <a:spcPts val="600"/>
              </a:spcBef>
              <a:spcAft>
                <a:spcPts val="0"/>
              </a:spcAft>
              <a:buClr>
                <a:schemeClr val="dk1"/>
              </a:buClr>
              <a:buSzPts val="1440"/>
              <a:buFont typeface="Courier New"/>
              <a:buChar char="o"/>
            </a:pPr>
            <a:r>
              <a:rPr lang="en-US" sz="1800"/>
              <a:t>Visit 2+ times within 30 days; or</a:t>
            </a:r>
            <a:endParaRPr/>
          </a:p>
          <a:p>
            <a:pPr marL="1309688" lvl="3" indent="-284163" algn="l" rtl="0">
              <a:lnSpc>
                <a:spcPct val="90000"/>
              </a:lnSpc>
              <a:spcBef>
                <a:spcPts val="600"/>
              </a:spcBef>
              <a:spcAft>
                <a:spcPts val="0"/>
              </a:spcAft>
              <a:buClr>
                <a:schemeClr val="dk1"/>
              </a:buClr>
              <a:buSzPts val="1440"/>
              <a:buFont typeface="Courier New"/>
              <a:buChar char="o"/>
            </a:pPr>
            <a:r>
              <a:rPr lang="en-US" sz="1800"/>
              <a:t>Visit plus a regimen of treatment (including Rx)</a:t>
            </a:r>
            <a:endParaRPr/>
          </a:p>
          <a:p>
            <a:pPr marL="692150" lvl="1" indent="-346075" algn="l" rtl="0">
              <a:lnSpc>
                <a:spcPct val="90000"/>
              </a:lnSpc>
              <a:spcBef>
                <a:spcPts val="600"/>
              </a:spcBef>
              <a:spcAft>
                <a:spcPts val="0"/>
              </a:spcAft>
              <a:buClr>
                <a:schemeClr val="dk1"/>
              </a:buClr>
              <a:buSzPts val="1440"/>
              <a:buFont typeface="Courier New"/>
              <a:buChar char="o"/>
            </a:pPr>
            <a:r>
              <a:rPr lang="en-US" sz="1800"/>
              <a:t>Pregnancy or prenatal care</a:t>
            </a:r>
            <a:endParaRPr/>
          </a:p>
          <a:p>
            <a:pPr marL="692150" lvl="1" indent="-346075" algn="l" rtl="0">
              <a:lnSpc>
                <a:spcPct val="90000"/>
              </a:lnSpc>
              <a:spcBef>
                <a:spcPts val="600"/>
              </a:spcBef>
              <a:spcAft>
                <a:spcPts val="0"/>
              </a:spcAft>
              <a:buClr>
                <a:schemeClr val="dk1"/>
              </a:buClr>
              <a:buSzPts val="1440"/>
              <a:buFont typeface="Courier New"/>
              <a:buChar char="o"/>
            </a:pPr>
            <a:r>
              <a:rPr lang="en-US" sz="1800"/>
              <a:t>Chronic conditions</a:t>
            </a:r>
            <a:endParaRPr/>
          </a:p>
          <a:p>
            <a:pPr marL="692150" lvl="1" indent="-346075" algn="l" rtl="0">
              <a:lnSpc>
                <a:spcPct val="90000"/>
              </a:lnSpc>
              <a:spcBef>
                <a:spcPts val="600"/>
              </a:spcBef>
              <a:spcAft>
                <a:spcPts val="0"/>
              </a:spcAft>
              <a:buClr>
                <a:schemeClr val="dk1"/>
              </a:buClr>
              <a:buSzPts val="1440"/>
              <a:buFont typeface="Courier New"/>
              <a:buChar char="o"/>
            </a:pPr>
            <a:r>
              <a:rPr lang="en-US" sz="1800"/>
              <a:t>Permanent or long-term conditions</a:t>
            </a:r>
            <a:endParaRPr/>
          </a:p>
          <a:p>
            <a:pPr marL="692150" lvl="1" indent="-346075" algn="l" rtl="0">
              <a:lnSpc>
                <a:spcPct val="90000"/>
              </a:lnSpc>
              <a:spcBef>
                <a:spcPts val="600"/>
              </a:spcBef>
              <a:spcAft>
                <a:spcPts val="0"/>
              </a:spcAft>
              <a:buClr>
                <a:schemeClr val="dk1"/>
              </a:buClr>
              <a:buSzPts val="1440"/>
              <a:buFont typeface="Courier New"/>
              <a:buChar char="o"/>
            </a:pPr>
            <a:r>
              <a:rPr lang="en-US" sz="1800"/>
              <a:t>Condition requiring multiple treatments</a:t>
            </a:r>
            <a:endParaRPr/>
          </a:p>
        </p:txBody>
      </p:sp>
      <p:pic>
        <p:nvPicPr>
          <p:cNvPr id="398" name="Google Shape;398;p16" descr="" title=""/>
          <p:cNvPicPr preferRelativeResize="0"/>
          <p:nvPr/>
        </p:nvPicPr>
        <p:blipFill rotWithShape="1">
          <a:blip r:embed="rId3">
            <a:alphaModFix/>
          </a:blip>
          <a:srcRect l="0" t="18389" r="-1" b="14837"/>
          <a:stretch/>
        </p:blipFill>
        <p:spPr>
          <a:xfrm>
            <a:off x="6564786" y="1128473"/>
            <a:ext cx="5533907" cy="5535773"/>
          </a:xfrm>
          <a:prstGeom prst="flowChartConnector">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descr="" title=""/>
        <p:cNvGrpSpPr/>
        <p:nvPr/>
      </p:nvGrpSpPr>
      <p:grpSpPr>
        <a:xfrm>
          <a:off x="0" y="0"/>
          <a:ext cx="0" cy="0"/>
          <a:chOff x="0" y="0"/>
          <a:chExt cx="0" cy="0"/>
        </a:xfrm>
      </p:grpSpPr>
      <p:sp>
        <p:nvSpPr>
          <p:cNvPr id="404" name="Google Shape;404;p17" descr="" title=""/>
          <p:cNvSpPr txBox="1"/>
          <p:nvPr>
            <p:ph type="title"/>
          </p:nvPr>
        </p:nvSpPr>
        <p:spPr>
          <a:xfrm>
            <a:off x="277810" y="127322"/>
            <a:ext cx="11631171" cy="11612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t>Family Members for Serious Health Condition Leave</a:t>
            </a:r>
            <a:endParaRPr/>
          </a:p>
        </p:txBody>
      </p:sp>
      <p:sp>
        <p:nvSpPr>
          <p:cNvPr id="405" name="Google Shape;405;p17" descr="" title=""/>
          <p:cNvSpPr txBox="1"/>
          <p:nvPr>
            <p:ph type="body" idx="1"/>
          </p:nvPr>
        </p:nvSpPr>
        <p:spPr>
          <a:xfrm>
            <a:off x="277813" y="1737360"/>
            <a:ext cx="5696712" cy="4572000"/>
          </a:xfrm>
          <a:prstGeom prst="rect">
            <a:avLst/>
          </a:prstGeom>
          <a:noFill/>
          <a:ln>
            <a:noFill/>
          </a:ln>
        </p:spPr>
        <p:txBody>
          <a:bodyPr spcFirstLastPara="1" wrap="square" lIns="91425" tIns="45700" rIns="91425" bIns="45700" anchor="t" anchorCtr="0">
            <a:normAutofit/>
          </a:bodyPr>
          <a:lstStyle/>
          <a:p>
            <a:pPr marL="284163" lvl="0" indent="-284163" algn="l" rtl="0">
              <a:lnSpc>
                <a:spcPct val="90000"/>
              </a:lnSpc>
              <a:spcBef>
                <a:spcPts val="0"/>
              </a:spcBef>
              <a:spcAft>
                <a:spcPts val="0"/>
              </a:spcAft>
              <a:buClr>
                <a:schemeClr val="dk1"/>
              </a:buClr>
              <a:buSzPts val="1800"/>
              <a:buFont typeface="Arial"/>
              <a:buChar char="•"/>
            </a:pPr>
            <a:r>
              <a:rPr lang="en-US" sz="1800"/>
              <a:t>Parent </a:t>
            </a:r>
            <a:endParaRPr/>
          </a:p>
          <a:p>
            <a:pPr marL="692150" lvl="1" indent="-346075" algn="l" rtl="0">
              <a:lnSpc>
                <a:spcPct val="90000"/>
              </a:lnSpc>
              <a:spcBef>
                <a:spcPts val="600"/>
              </a:spcBef>
              <a:spcAft>
                <a:spcPts val="0"/>
              </a:spcAft>
              <a:buClr>
                <a:schemeClr val="dk1"/>
              </a:buClr>
              <a:buSzPts val="1800"/>
              <a:buChar char="–"/>
            </a:pPr>
            <a:r>
              <a:rPr lang="en-US" sz="1800"/>
              <a:t>Biological, adoptive, foster, step</a:t>
            </a:r>
            <a:endParaRPr/>
          </a:p>
          <a:p>
            <a:pPr marL="692150" lvl="1" indent="-346075" algn="l" rtl="0">
              <a:lnSpc>
                <a:spcPct val="90000"/>
              </a:lnSpc>
              <a:spcBef>
                <a:spcPts val="600"/>
              </a:spcBef>
              <a:spcAft>
                <a:spcPts val="0"/>
              </a:spcAft>
              <a:buClr>
                <a:schemeClr val="dk1"/>
              </a:buClr>
              <a:buSzPts val="1800"/>
              <a:buChar char="–"/>
            </a:pPr>
            <a:r>
              <a:rPr lang="en-US" sz="1800"/>
              <a:t>No in-laws</a:t>
            </a:r>
            <a:endParaRPr/>
          </a:p>
          <a:p>
            <a:pPr marL="692150" lvl="1" indent="-346075" algn="l" rtl="0">
              <a:lnSpc>
                <a:spcPct val="90000"/>
              </a:lnSpc>
              <a:spcBef>
                <a:spcPts val="600"/>
              </a:spcBef>
              <a:spcAft>
                <a:spcPts val="0"/>
              </a:spcAft>
              <a:buClr>
                <a:schemeClr val="dk1"/>
              </a:buClr>
              <a:buSzPts val="1800"/>
              <a:buChar char="–"/>
            </a:pPr>
            <a:r>
              <a:rPr lang="en-US" sz="1800" i="1"/>
              <a:t>In loco parentis</a:t>
            </a:r>
            <a:endParaRPr/>
          </a:p>
          <a:p>
            <a:pPr marL="284163" lvl="0" indent="-284163" algn="l" rtl="0">
              <a:lnSpc>
                <a:spcPct val="90000"/>
              </a:lnSpc>
              <a:spcBef>
                <a:spcPts val="1200"/>
              </a:spcBef>
              <a:spcAft>
                <a:spcPts val="0"/>
              </a:spcAft>
              <a:buClr>
                <a:schemeClr val="dk1"/>
              </a:buClr>
              <a:buSzPts val="1800"/>
              <a:buFont typeface="Arial"/>
              <a:buChar char="•"/>
            </a:pPr>
            <a:r>
              <a:rPr lang="en-US" sz="1800"/>
              <a:t>Child</a:t>
            </a:r>
            <a:endParaRPr/>
          </a:p>
          <a:p>
            <a:pPr marL="692150" lvl="1" indent="-346075" algn="l" rtl="0">
              <a:lnSpc>
                <a:spcPct val="90000"/>
              </a:lnSpc>
              <a:spcBef>
                <a:spcPts val="600"/>
              </a:spcBef>
              <a:spcAft>
                <a:spcPts val="0"/>
              </a:spcAft>
              <a:buClr>
                <a:schemeClr val="dk1"/>
              </a:buClr>
              <a:buSzPts val="1800"/>
              <a:buChar char="–"/>
            </a:pPr>
            <a:r>
              <a:rPr lang="en-US" sz="1800"/>
              <a:t>Biological, adoptive, foster, step</a:t>
            </a:r>
            <a:endParaRPr/>
          </a:p>
          <a:p>
            <a:pPr marL="692150" lvl="1" indent="-346075" algn="l" rtl="0">
              <a:lnSpc>
                <a:spcPct val="90000"/>
              </a:lnSpc>
              <a:spcBef>
                <a:spcPts val="600"/>
              </a:spcBef>
              <a:spcAft>
                <a:spcPts val="0"/>
              </a:spcAft>
              <a:buClr>
                <a:schemeClr val="dk1"/>
              </a:buClr>
              <a:buSzPts val="1800"/>
              <a:buChar char="–"/>
            </a:pPr>
            <a:r>
              <a:rPr lang="en-US" sz="1800" i="1"/>
              <a:t>In loco parentis</a:t>
            </a:r>
            <a:endParaRPr/>
          </a:p>
          <a:p>
            <a:pPr marL="692150" lvl="1" indent="-346075" algn="l" rtl="0">
              <a:lnSpc>
                <a:spcPct val="90000"/>
              </a:lnSpc>
              <a:spcBef>
                <a:spcPts val="600"/>
              </a:spcBef>
              <a:spcAft>
                <a:spcPts val="0"/>
              </a:spcAft>
              <a:buClr>
                <a:schemeClr val="dk1"/>
              </a:buClr>
              <a:buSzPts val="1800"/>
              <a:buChar char="–"/>
            </a:pPr>
            <a:r>
              <a:rPr lang="en-US" sz="1800"/>
              <a:t>Under age 18 (unless mental/physical disability, or qualifying exigency leaves)</a:t>
            </a:r>
            <a:endParaRPr/>
          </a:p>
          <a:p>
            <a:pPr marL="692150" lvl="1" indent="-346075" algn="l" rtl="0">
              <a:lnSpc>
                <a:spcPct val="90000"/>
              </a:lnSpc>
              <a:spcBef>
                <a:spcPts val="600"/>
              </a:spcBef>
              <a:spcAft>
                <a:spcPts val="0"/>
              </a:spcAft>
              <a:buClr>
                <a:schemeClr val="dk1"/>
              </a:buClr>
              <a:buSzPts val="1800"/>
              <a:buChar char="–"/>
            </a:pPr>
            <a:r>
              <a:rPr lang="en-US" sz="1800"/>
              <a:t>Grandma wants leave for her grandbaby?</a:t>
            </a:r>
            <a:endParaRPr/>
          </a:p>
          <a:p>
            <a:pPr marL="284163" lvl="0" indent="-284163" algn="l" rtl="0">
              <a:lnSpc>
                <a:spcPct val="90000"/>
              </a:lnSpc>
              <a:spcBef>
                <a:spcPts val="1200"/>
              </a:spcBef>
              <a:spcAft>
                <a:spcPts val="0"/>
              </a:spcAft>
              <a:buClr>
                <a:schemeClr val="dk1"/>
              </a:buClr>
              <a:buSzPts val="1800"/>
              <a:buFont typeface="Arial"/>
              <a:buChar char="•"/>
            </a:pPr>
            <a:r>
              <a:rPr lang="en-US" sz="1800"/>
              <a:t>Spouse</a:t>
            </a:r>
            <a:endParaRPr/>
          </a:p>
          <a:p>
            <a:pPr marL="692150" lvl="1" indent="-346075" algn="l" rtl="0">
              <a:lnSpc>
                <a:spcPct val="90000"/>
              </a:lnSpc>
              <a:spcBef>
                <a:spcPts val="600"/>
              </a:spcBef>
              <a:spcAft>
                <a:spcPts val="0"/>
              </a:spcAft>
              <a:buClr>
                <a:schemeClr val="dk1"/>
              </a:buClr>
              <a:buSzPts val="1800"/>
              <a:buChar char="–"/>
            </a:pPr>
            <a:r>
              <a:rPr lang="en-US" sz="1800"/>
              <a:t>As long as “married” under state law</a:t>
            </a:r>
            <a:endParaRPr/>
          </a:p>
          <a:p>
            <a:pPr marL="692150" lvl="1" indent="-346075" algn="l" rtl="0">
              <a:lnSpc>
                <a:spcPct val="90000"/>
              </a:lnSpc>
              <a:spcBef>
                <a:spcPts val="600"/>
              </a:spcBef>
              <a:spcAft>
                <a:spcPts val="0"/>
              </a:spcAft>
              <a:buClr>
                <a:schemeClr val="dk1"/>
              </a:buClr>
              <a:buSzPts val="1800"/>
              <a:buChar char="–"/>
            </a:pPr>
            <a:r>
              <a:rPr lang="en-US" sz="1800"/>
              <a:t>Including common law if state recognizes it</a:t>
            </a:r>
            <a:endParaRPr/>
          </a:p>
          <a:p>
            <a:pPr marL="0" lvl="0" indent="0" algn="l" rtl="0">
              <a:lnSpc>
                <a:spcPct val="90000"/>
              </a:lnSpc>
              <a:spcBef>
                <a:spcPts val="1200"/>
              </a:spcBef>
              <a:spcAft>
                <a:spcPts val="0"/>
              </a:spcAft>
              <a:buClr>
                <a:schemeClr val="dk1"/>
              </a:buClr>
              <a:buSzPts val="1440"/>
              <a:buNone/>
            </a:pPr>
            <a:r>
              <a:t/>
            </a:r>
            <a:endParaRPr sz="1800"/>
          </a:p>
        </p:txBody>
      </p:sp>
      <p:pic>
        <p:nvPicPr>
          <p:cNvPr id="406" name="Google Shape;406;p17" descr="" title=""/>
          <p:cNvPicPr preferRelativeResize="0"/>
          <p:nvPr/>
        </p:nvPicPr>
        <p:blipFill rotWithShape="1">
          <a:blip r:embed="rId3">
            <a:alphaModFix/>
          </a:blip>
          <a:srcRect l="0" t="0" r="0" b="0"/>
          <a:stretch/>
        </p:blipFill>
        <p:spPr>
          <a:xfrm>
            <a:off x="6789420" y="1734152"/>
            <a:ext cx="4572000" cy="4572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descr="" title=""/>
        <p:cNvGrpSpPr/>
        <p:nvPr/>
      </p:nvGrpSpPr>
      <p:grpSpPr>
        <a:xfrm>
          <a:off x="0" y="0"/>
          <a:ext cx="0" cy="0"/>
          <a:chOff x="0" y="0"/>
          <a:chExt cx="0" cy="0"/>
        </a:xfrm>
      </p:grpSpPr>
      <p:sp>
        <p:nvSpPr>
          <p:cNvPr id="411" name="Google Shape;411;p18" descr="" title=""/>
          <p:cNvSpPr txBox="1"/>
          <p:nvPr>
            <p:ph type="title"/>
          </p:nvPr>
        </p:nvSpPr>
        <p:spPr>
          <a:xfrm>
            <a:off x="277810" y="127322"/>
            <a:ext cx="11631171" cy="11612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t>Leave to Care for a Family Member </a:t>
            </a:r>
            <a:endParaRPr/>
          </a:p>
        </p:txBody>
      </p:sp>
      <p:sp>
        <p:nvSpPr>
          <p:cNvPr id="412" name="Google Shape;412;p18" descr="" title=""/>
          <p:cNvSpPr txBox="1"/>
          <p:nvPr>
            <p:ph type="body" idx="1"/>
          </p:nvPr>
        </p:nvSpPr>
        <p:spPr>
          <a:xfrm>
            <a:off x="277813" y="1737360"/>
            <a:ext cx="5696712" cy="4572000"/>
          </a:xfrm>
          <a:prstGeom prst="rect">
            <a:avLst/>
          </a:prstGeom>
          <a:noFill/>
          <a:ln>
            <a:noFill/>
          </a:ln>
        </p:spPr>
        <p:txBody>
          <a:bodyPr spcFirstLastPara="1" wrap="square" lIns="91425" tIns="45700" rIns="91425" bIns="45700" anchor="t" anchorCtr="0">
            <a:normAutofit/>
          </a:bodyPr>
          <a:lstStyle/>
          <a:p>
            <a:pPr marL="284163" lvl="0" indent="-284163" algn="l" rtl="0">
              <a:lnSpc>
                <a:spcPct val="90000"/>
              </a:lnSpc>
              <a:spcBef>
                <a:spcPts val="0"/>
              </a:spcBef>
              <a:spcAft>
                <a:spcPts val="0"/>
              </a:spcAft>
              <a:buClr>
                <a:schemeClr val="dk1"/>
              </a:buClr>
              <a:buSzPts val="2200"/>
              <a:buFont typeface="Arial"/>
              <a:buChar char="•"/>
            </a:pPr>
            <a:r>
              <a:rPr lang="en-US" sz="2200"/>
              <a:t>Available where family member is unable to care for own basic medical, hygienic or nutritional needs (activities of daily living standard)</a:t>
            </a:r>
            <a:endParaRPr/>
          </a:p>
          <a:p>
            <a:pPr marL="284163" lvl="0" indent="-284163" algn="l" rtl="0">
              <a:lnSpc>
                <a:spcPct val="90000"/>
              </a:lnSpc>
              <a:spcBef>
                <a:spcPts val="1200"/>
              </a:spcBef>
              <a:spcAft>
                <a:spcPts val="0"/>
              </a:spcAft>
              <a:buClr>
                <a:schemeClr val="dk1"/>
              </a:buClr>
              <a:buSzPts val="2200"/>
              <a:buFont typeface="Arial"/>
              <a:buChar char="•"/>
            </a:pPr>
            <a:r>
              <a:rPr lang="en-US" sz="2200"/>
              <a:t>Also available for transport to and from medical appointments</a:t>
            </a:r>
            <a:endParaRPr/>
          </a:p>
          <a:p>
            <a:pPr marL="284163" lvl="0" indent="-284163" algn="l" rtl="0">
              <a:lnSpc>
                <a:spcPct val="90000"/>
              </a:lnSpc>
              <a:spcBef>
                <a:spcPts val="1200"/>
              </a:spcBef>
              <a:spcAft>
                <a:spcPts val="0"/>
              </a:spcAft>
              <a:buClr>
                <a:schemeClr val="dk1"/>
              </a:buClr>
              <a:buSzPts val="2200"/>
              <a:buFont typeface="Arial"/>
              <a:buChar char="•"/>
            </a:pPr>
            <a:r>
              <a:rPr lang="en-US" sz="2200"/>
              <a:t>Includes providing psychological comfort</a:t>
            </a:r>
            <a:endParaRPr/>
          </a:p>
          <a:p>
            <a:pPr marL="284163" lvl="0" indent="-284163" algn="l" rtl="0">
              <a:lnSpc>
                <a:spcPct val="90000"/>
              </a:lnSpc>
              <a:spcBef>
                <a:spcPts val="1200"/>
              </a:spcBef>
              <a:spcAft>
                <a:spcPts val="0"/>
              </a:spcAft>
              <a:buClr>
                <a:schemeClr val="dk1"/>
              </a:buClr>
              <a:buSzPts val="2200"/>
              <a:buFont typeface="Arial"/>
              <a:buChar char="•"/>
            </a:pPr>
            <a:r>
              <a:rPr lang="en-US" sz="2200"/>
              <a:t>Employee does not have to be only person available</a:t>
            </a:r>
            <a:endParaRPr/>
          </a:p>
          <a:p>
            <a:pPr marL="284163" lvl="0" indent="-284163" algn="l" rtl="0">
              <a:lnSpc>
                <a:spcPct val="90000"/>
              </a:lnSpc>
              <a:spcBef>
                <a:spcPts val="1200"/>
              </a:spcBef>
              <a:spcAft>
                <a:spcPts val="0"/>
              </a:spcAft>
              <a:buClr>
                <a:schemeClr val="dk1"/>
              </a:buClr>
              <a:buSzPts val="2200"/>
              <a:buFont typeface="Arial"/>
              <a:buChar char="•"/>
            </a:pPr>
            <a:r>
              <a:rPr lang="en-US" sz="2200"/>
              <a:t>But the standard for “providing care” may be decreasing...</a:t>
            </a:r>
            <a:endParaRPr/>
          </a:p>
          <a:p>
            <a:pPr marL="284163" lvl="0" indent="-144463" algn="l" rtl="0">
              <a:lnSpc>
                <a:spcPct val="90000"/>
              </a:lnSpc>
              <a:spcBef>
                <a:spcPts val="1200"/>
              </a:spcBef>
              <a:spcAft>
                <a:spcPts val="0"/>
              </a:spcAft>
              <a:buClr>
                <a:schemeClr val="dk1"/>
              </a:buClr>
              <a:buSzPts val="2200"/>
              <a:buFont typeface="Arial"/>
              <a:buNone/>
            </a:pPr>
            <a:r>
              <a:t/>
            </a:r>
            <a:endParaRPr sz="2200"/>
          </a:p>
        </p:txBody>
      </p:sp>
      <p:pic>
        <p:nvPicPr>
          <p:cNvPr id="413" name="Google Shape;413;p18" descr="" title=""/>
          <p:cNvPicPr preferRelativeResize="0"/>
          <p:nvPr>
            <p:ph type="body" idx="2"/>
          </p:nvPr>
        </p:nvPicPr>
        <p:blipFill rotWithShape="1">
          <a:blip r:embed="rId3">
            <a:alphaModFix/>
          </a:blip>
          <a:srcRect l="0" t="0" r="0" b="0"/>
          <a:stretch/>
        </p:blipFill>
        <p:spPr>
          <a:xfrm>
            <a:off x="6227064" y="2118874"/>
            <a:ext cx="5696712" cy="380255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descr="" title=""/>
        <p:cNvGrpSpPr/>
        <p:nvPr/>
      </p:nvGrpSpPr>
      <p:grpSpPr>
        <a:xfrm>
          <a:off x="0" y="0"/>
          <a:ext cx="0" cy="0"/>
          <a:chOff x="0" y="0"/>
          <a:chExt cx="0" cy="0"/>
        </a:xfrm>
      </p:grpSpPr>
      <p:sp>
        <p:nvSpPr>
          <p:cNvPr id="419" name="Google Shape;419;p19" descr="" title=""/>
          <p:cNvSpPr txBox="1"/>
          <p:nvPr>
            <p:ph type="title"/>
          </p:nvPr>
        </p:nvSpPr>
        <p:spPr>
          <a:xfrm>
            <a:off x="277810" y="127322"/>
            <a:ext cx="11631171" cy="11612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t>Practice Time </a:t>
            </a:r>
            <a:endParaRPr/>
          </a:p>
        </p:txBody>
      </p:sp>
      <p:sp>
        <p:nvSpPr>
          <p:cNvPr id="420" name="Google Shape;420;p19" descr="" title=""/>
          <p:cNvSpPr txBox="1"/>
          <p:nvPr>
            <p:ph type="body" idx="1"/>
          </p:nvPr>
        </p:nvSpPr>
        <p:spPr>
          <a:xfrm>
            <a:off x="277813" y="1737360"/>
            <a:ext cx="6413544" cy="4572000"/>
          </a:xfrm>
          <a:prstGeom prst="rect">
            <a:avLst/>
          </a:prstGeom>
          <a:noFill/>
          <a:ln>
            <a:noFill/>
          </a:ln>
        </p:spPr>
        <p:txBody>
          <a:bodyPr spcFirstLastPara="1" wrap="square" lIns="91425" tIns="45700" rIns="91425" bIns="45700" anchor="t" anchorCtr="0">
            <a:normAutofit/>
          </a:bodyPr>
          <a:lstStyle/>
          <a:p>
            <a:pPr marL="284163" lvl="0" indent="-284163" algn="l" rtl="0">
              <a:lnSpc>
                <a:spcPct val="90000"/>
              </a:lnSpc>
              <a:spcBef>
                <a:spcPts val="0"/>
              </a:spcBef>
              <a:spcAft>
                <a:spcPts val="0"/>
              </a:spcAft>
              <a:buClr>
                <a:schemeClr val="dk1"/>
              </a:buClr>
              <a:buSzPts val="2700"/>
              <a:buFont typeface="Arial"/>
              <a:buChar char="•"/>
            </a:pPr>
            <a:r>
              <a:rPr lang="en-US" sz="2700"/>
              <a:t>Susan’s mother has been diagnosed with cancer.</a:t>
            </a:r>
            <a:endParaRPr/>
          </a:p>
          <a:p>
            <a:pPr marL="284163" lvl="0" indent="-284163" algn="l" rtl="0">
              <a:lnSpc>
                <a:spcPct val="90000"/>
              </a:lnSpc>
              <a:spcBef>
                <a:spcPts val="1200"/>
              </a:spcBef>
              <a:spcAft>
                <a:spcPts val="0"/>
              </a:spcAft>
              <a:buClr>
                <a:schemeClr val="dk1"/>
              </a:buClr>
              <a:buSzPts val="2700"/>
              <a:buFont typeface="Arial"/>
              <a:buChar char="•"/>
            </a:pPr>
            <a:r>
              <a:rPr lang="en-US" sz="2700"/>
              <a:t>Susan requests and is granted FMLA.</a:t>
            </a:r>
            <a:endParaRPr/>
          </a:p>
          <a:p>
            <a:pPr marL="284163" lvl="0" indent="-284163" algn="l" rtl="0">
              <a:lnSpc>
                <a:spcPct val="90000"/>
              </a:lnSpc>
              <a:spcBef>
                <a:spcPts val="1200"/>
              </a:spcBef>
              <a:spcAft>
                <a:spcPts val="0"/>
              </a:spcAft>
              <a:buClr>
                <a:schemeClr val="dk1"/>
              </a:buClr>
              <a:buSzPts val="2700"/>
              <a:buFont typeface="Arial"/>
              <a:buChar char="•"/>
            </a:pPr>
            <a:r>
              <a:rPr lang="en-US" sz="2700"/>
              <a:t>Susan has been taking leave intermittently to care for her mother.  </a:t>
            </a:r>
            <a:endParaRPr/>
          </a:p>
          <a:p>
            <a:pPr marL="284163" lvl="0" indent="-284163" algn="l" rtl="0">
              <a:lnSpc>
                <a:spcPct val="90000"/>
              </a:lnSpc>
              <a:spcBef>
                <a:spcPts val="1200"/>
              </a:spcBef>
              <a:spcAft>
                <a:spcPts val="0"/>
              </a:spcAft>
              <a:buClr>
                <a:schemeClr val="dk1"/>
              </a:buClr>
              <a:buSzPts val="2700"/>
              <a:buFont typeface="Arial"/>
              <a:buChar char="•"/>
            </a:pPr>
            <a:r>
              <a:rPr lang="en-US" sz="2700"/>
              <a:t>While out on leave, Susan posts a story on Instagram showing herself in Cancun.  </a:t>
            </a:r>
            <a:endParaRPr/>
          </a:p>
          <a:p>
            <a:pPr marL="0" lvl="0" indent="0" algn="ctr" rtl="0">
              <a:lnSpc>
                <a:spcPct val="90000"/>
              </a:lnSpc>
              <a:spcBef>
                <a:spcPts val="1200"/>
              </a:spcBef>
              <a:spcAft>
                <a:spcPts val="0"/>
              </a:spcAft>
              <a:buClr>
                <a:srgbClr val="FF0000"/>
              </a:buClr>
              <a:buSzPts val="2700"/>
              <a:buNone/>
            </a:pPr>
            <a:r>
              <a:rPr lang="en-US" sz="2700" b="1" i="1">
                <a:solidFill>
                  <a:srgbClr val="FF0000"/>
                </a:solidFill>
              </a:rPr>
              <a:t>What should we do?</a:t>
            </a:r>
            <a:endParaRPr sz="2700" b="1">
              <a:solidFill>
                <a:srgbClr val="FF0000"/>
              </a:solidFill>
            </a:endParaRPr>
          </a:p>
        </p:txBody>
      </p:sp>
      <p:pic>
        <p:nvPicPr>
          <p:cNvPr id="421" name="Google Shape;421;p19" descr="" title=""/>
          <p:cNvPicPr preferRelativeResize="0"/>
          <p:nvPr/>
        </p:nvPicPr>
        <p:blipFill rotWithShape="1">
          <a:blip r:embed="rId3">
            <a:alphaModFix/>
          </a:blip>
          <a:srcRect l="0" t="11766" r="2" b="7979"/>
          <a:stretch/>
        </p:blipFill>
        <p:spPr>
          <a:xfrm>
            <a:off x="6227064" y="1734158"/>
            <a:ext cx="5696712" cy="457198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descr="" title=""/>
        <p:cNvGrpSpPr/>
        <p:nvPr/>
      </p:nvGrpSpPr>
      <p:grpSpPr>
        <a:xfrm>
          <a:off x="0" y="0"/>
          <a:ext cx="0" cy="0"/>
          <a:chOff x="0" y="0"/>
          <a:chExt cx="0" cy="0"/>
        </a:xfrm>
      </p:grpSpPr>
      <p:sp>
        <p:nvSpPr>
          <p:cNvPr id="426" name="Google Shape;426;p20" descr="" title=""/>
          <p:cNvSpPr txBox="1"/>
          <p:nvPr>
            <p:ph type="title"/>
          </p:nvPr>
        </p:nvSpPr>
        <p:spPr>
          <a:xfrm>
            <a:off x="270933" y="567159"/>
            <a:ext cx="11641667" cy="579891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Calibri"/>
              <a:buNone/>
            </a:pPr>
            <a:r>
              <a:rPr lang="en-US"/>
              <a:t>Amount and Types of Leave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descr="" title=""/>
        <p:cNvGrpSpPr/>
        <p:nvPr/>
      </p:nvGrpSpPr>
      <p:grpSpPr>
        <a:xfrm>
          <a:off x="0" y="0"/>
          <a:ext cx="0" cy="0"/>
          <a:chOff x="0" y="0"/>
          <a:chExt cx="0" cy="0"/>
        </a:xfrm>
      </p:grpSpPr>
      <p:sp>
        <p:nvSpPr>
          <p:cNvPr id="431" name="Google Shape;431;p21" descr="" title=""/>
          <p:cNvSpPr txBox="1"/>
          <p:nvPr>
            <p:ph type="title"/>
          </p:nvPr>
        </p:nvSpPr>
        <p:spPr>
          <a:xfrm>
            <a:off x="277810" y="127322"/>
            <a:ext cx="11631171" cy="11612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t>Amount and Types of Leave</a:t>
            </a:r>
            <a:endParaRPr/>
          </a:p>
        </p:txBody>
      </p:sp>
      <p:grpSp>
        <p:nvGrpSpPr>
          <p:cNvPr id="432" name="Google Shape;432;p21" descr="" title=""/>
          <p:cNvGrpSpPr/>
          <p:nvPr/>
        </p:nvGrpSpPr>
        <p:grpSpPr>
          <a:xfrm>
            <a:off x="277813" y="1795454"/>
            <a:ext cx="11631168" cy="4455811"/>
            <a:chOff x="0" y="58094"/>
            <a:chExt cx="11631168" cy="4455811"/>
          </a:xfrm>
        </p:grpSpPr>
        <p:sp>
          <p:nvSpPr>
            <p:cNvPr id="433" name="Google Shape;433;p21" descr="" title=""/>
            <p:cNvSpPr/>
            <p:nvPr/>
          </p:nvSpPr>
          <p:spPr>
            <a:xfrm>
              <a:off x="0" y="323774"/>
              <a:ext cx="11631168" cy="1048950"/>
            </a:xfrm>
            <a:prstGeom prst="rect">
              <a:avLst/>
            </a:prstGeom>
            <a:solidFill>
              <a:schemeClr val="lt1">
                <a:alpha val="90196"/>
              </a:schemeClr>
            </a:solidFill>
            <a:ln w="9525" cap="flat" cmpd="sng">
              <a:solidFill>
                <a:srgbClr val="17428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434" name="Google Shape;434;p21" descr="" title=""/>
            <p:cNvSpPr txBox="1"/>
            <p:nvPr/>
          </p:nvSpPr>
          <p:spPr>
            <a:xfrm>
              <a:off x="0" y="323774"/>
              <a:ext cx="11631168" cy="1048950"/>
            </a:xfrm>
            <a:prstGeom prst="rect">
              <a:avLst/>
            </a:prstGeom>
            <a:noFill/>
            <a:ln>
              <a:noFill/>
            </a:ln>
          </p:spPr>
          <p:txBody>
            <a:bodyPr spcFirstLastPara="1" wrap="square" lIns="902700" tIns="374900" rIns="902700" bIns="128000" anchor="t" anchorCtr="0">
              <a:noAutofit/>
            </a:bodyPr>
            <a:lstStyle/>
            <a:p>
              <a:pPr marL="171450" marR="0" lvl="1" indent="-171450" algn="l" rtl="0">
                <a:lnSpc>
                  <a:spcPct val="9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12/26 workweeks</a:t>
              </a:r>
              <a:endParaRPr/>
            </a:p>
            <a:p>
              <a:pPr marL="171450" marR="0" lvl="1" indent="-171450" algn="l" rtl="0">
                <a:lnSpc>
                  <a:spcPct val="90000"/>
                </a:lnSpc>
                <a:spcBef>
                  <a:spcPts val="27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Employee’s own workweek is the basis—so a week is a week</a:t>
              </a:r>
              <a:endParaRPr/>
            </a:p>
          </p:txBody>
        </p:sp>
        <p:sp>
          <p:nvSpPr>
            <p:cNvPr id="435" name="Google Shape;435;p21" descr="" title=""/>
            <p:cNvSpPr/>
            <p:nvPr/>
          </p:nvSpPr>
          <p:spPr>
            <a:xfrm>
              <a:off x="581558" y="58094"/>
              <a:ext cx="8141817" cy="531360"/>
            </a:xfrm>
            <a:prstGeom prst="roundRect">
              <a:avLst>
                <a:gd name="adj" fmla="val 16667"/>
              </a:avLst>
            </a:prstGeom>
            <a:gradFill>
              <a:gsLst>
                <a:gs pos="0">
                  <a:srgbClr val="495D97"/>
                </a:gs>
                <a:gs pos="50000">
                  <a:srgbClr val="103F8F"/>
                </a:gs>
                <a:gs pos="100000">
                  <a:srgbClr val="083783"/>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436" name="Google Shape;436;p21" descr="" title=""/>
            <p:cNvSpPr txBox="1"/>
            <p:nvPr/>
          </p:nvSpPr>
          <p:spPr>
            <a:xfrm>
              <a:off x="607497" y="84033"/>
              <a:ext cx="8089939" cy="479482"/>
            </a:xfrm>
            <a:prstGeom prst="rect">
              <a:avLst/>
            </a:prstGeom>
            <a:noFill/>
            <a:ln>
              <a:noFill/>
            </a:ln>
          </p:spPr>
          <p:txBody>
            <a:bodyPr spcFirstLastPara="1" wrap="square" lIns="307725" tIns="0" rIns="307725"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Blocks of leave</a:t>
              </a:r>
              <a:endParaRPr/>
            </a:p>
          </p:txBody>
        </p:sp>
        <p:sp>
          <p:nvSpPr>
            <p:cNvPr id="437" name="Google Shape;437;p21" descr="" title=""/>
            <p:cNvSpPr/>
            <p:nvPr/>
          </p:nvSpPr>
          <p:spPr>
            <a:xfrm>
              <a:off x="0" y="1735605"/>
              <a:ext cx="11631168" cy="2778300"/>
            </a:xfrm>
            <a:prstGeom prst="rect">
              <a:avLst/>
            </a:prstGeom>
            <a:solidFill>
              <a:schemeClr val="lt1">
                <a:alpha val="90196"/>
              </a:schemeClr>
            </a:solidFill>
            <a:ln w="9525" cap="flat" cmpd="sng">
              <a:solidFill>
                <a:srgbClr val="17428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438" name="Google Shape;438;p21" descr="" title=""/>
            <p:cNvSpPr txBox="1"/>
            <p:nvPr/>
          </p:nvSpPr>
          <p:spPr>
            <a:xfrm>
              <a:off x="0" y="1735605"/>
              <a:ext cx="11631168" cy="2778300"/>
            </a:xfrm>
            <a:prstGeom prst="rect">
              <a:avLst/>
            </a:prstGeom>
            <a:noFill/>
            <a:ln>
              <a:noFill/>
            </a:ln>
          </p:spPr>
          <p:txBody>
            <a:bodyPr spcFirstLastPara="1" wrap="square" lIns="902700" tIns="374900" rIns="902700" bIns="128000" anchor="t" anchorCtr="0">
              <a:noAutofit/>
            </a:bodyPr>
            <a:lstStyle/>
            <a:p>
              <a:pPr marL="171450" marR="0" lvl="1" indent="-171450" algn="l" rtl="0">
                <a:lnSpc>
                  <a:spcPct val="9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In hours or partial workweeks based on employee’s regular work schedule </a:t>
              </a:r>
              <a:endParaRPr/>
            </a:p>
            <a:p>
              <a:pPr marL="171450" marR="0" lvl="1" indent="-171450" algn="l" rtl="0">
                <a:lnSpc>
                  <a:spcPct val="90000"/>
                </a:lnSpc>
                <a:spcBef>
                  <a:spcPts val="27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Employee’s own workweek is still the basis (do they work 30 hours a week, or 60?)—make sure enough hours are being put in their FMLA leave bank</a:t>
              </a:r>
              <a:endParaRPr/>
            </a:p>
            <a:p>
              <a:pPr marL="171450" marR="0" lvl="1" indent="-171450" algn="l" rtl="0">
                <a:lnSpc>
                  <a:spcPct val="90000"/>
                </a:lnSpc>
                <a:spcBef>
                  <a:spcPts val="27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Get agreement from exempt employees about their regular work schedule</a:t>
              </a:r>
              <a:endParaRPr/>
            </a:p>
            <a:p>
              <a:pPr marL="171450" marR="0" lvl="1" indent="-171450" algn="l" rtl="0">
                <a:lnSpc>
                  <a:spcPct val="90000"/>
                </a:lnSpc>
                <a:spcBef>
                  <a:spcPts val="27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Watch out for requests we may incorrectly consider accommodation issues</a:t>
              </a:r>
              <a:endParaRPr/>
            </a:p>
            <a:p>
              <a:pPr marL="342900" marR="0" lvl="2" indent="-171450" algn="l" rtl="0">
                <a:lnSpc>
                  <a:spcPct val="90000"/>
                </a:lnSpc>
                <a:spcBef>
                  <a:spcPts val="27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Employee: “My doctor says I can only work 20 hours a week”</a:t>
              </a:r>
              <a:endParaRPr/>
            </a:p>
            <a:p>
              <a:pPr marL="342900" marR="0" lvl="2" indent="-171450" algn="l" rtl="0">
                <a:lnSpc>
                  <a:spcPct val="90000"/>
                </a:lnSpc>
                <a:spcBef>
                  <a:spcPts val="27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Supervisor: “We cannot accommodate that” or “we don’t have any part time jobs”</a:t>
              </a:r>
              <a:endParaRPr/>
            </a:p>
            <a:p>
              <a:pPr marL="342900" marR="0" lvl="2" indent="-171450" algn="l" rtl="0">
                <a:lnSpc>
                  <a:spcPct val="90000"/>
                </a:lnSpc>
                <a:spcBef>
                  <a:spcPts val="270"/>
                </a:spcBef>
                <a:spcAft>
                  <a:spcPts val="0"/>
                </a:spcAft>
                <a:buClr>
                  <a:schemeClr val="dk1"/>
                </a:buClr>
                <a:buSzPts val="1800"/>
                <a:buFont typeface="Calibri"/>
                <a:buChar char="•"/>
              </a:pPr>
              <a:r>
                <a:rPr lang="en-US" sz="1800" b="1" i="0" u="none" strike="noStrike" cap="none">
                  <a:solidFill>
                    <a:schemeClr val="dk1"/>
                  </a:solidFill>
                  <a:latin typeface="Calibri"/>
                  <a:ea typeface="Calibri"/>
                  <a:cs typeface="Calibri"/>
                  <a:sym typeface="Calibri"/>
                </a:rPr>
                <a:t>WRONG—this is a form of FMLA if someone is eligible</a:t>
              </a:r>
              <a:endParaRPr sz="1800" b="0" i="0" u="none" strike="noStrike" cap="none">
                <a:solidFill>
                  <a:schemeClr val="dk1"/>
                </a:solidFill>
                <a:latin typeface="Calibri"/>
                <a:ea typeface="Calibri"/>
                <a:cs typeface="Calibri"/>
                <a:sym typeface="Calibri"/>
              </a:endParaRPr>
            </a:p>
          </p:txBody>
        </p:sp>
        <p:sp>
          <p:nvSpPr>
            <p:cNvPr id="439" name="Google Shape;439;p21" descr="" title=""/>
            <p:cNvSpPr/>
            <p:nvPr/>
          </p:nvSpPr>
          <p:spPr>
            <a:xfrm>
              <a:off x="581558" y="1469924"/>
              <a:ext cx="8141817" cy="531360"/>
            </a:xfrm>
            <a:prstGeom prst="roundRect">
              <a:avLst>
                <a:gd name="adj" fmla="val 16667"/>
              </a:avLst>
            </a:prstGeom>
            <a:gradFill>
              <a:gsLst>
                <a:gs pos="0">
                  <a:srgbClr val="495D97"/>
                </a:gs>
                <a:gs pos="50000">
                  <a:srgbClr val="103F8F"/>
                </a:gs>
                <a:gs pos="100000">
                  <a:srgbClr val="083783"/>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440" name="Google Shape;440;p21" descr="" title=""/>
            <p:cNvSpPr txBox="1"/>
            <p:nvPr/>
          </p:nvSpPr>
          <p:spPr>
            <a:xfrm>
              <a:off x="607497" y="1495863"/>
              <a:ext cx="8089939" cy="479482"/>
            </a:xfrm>
            <a:prstGeom prst="rect">
              <a:avLst/>
            </a:prstGeom>
            <a:noFill/>
            <a:ln>
              <a:noFill/>
            </a:ln>
          </p:spPr>
          <p:txBody>
            <a:bodyPr spcFirstLastPara="1" wrap="square" lIns="307725" tIns="0" rIns="307725"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Intermittent/Reduced Schedule Leave</a:t>
              </a: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descr="" title=""/>
        <p:cNvGrpSpPr/>
        <p:nvPr/>
      </p:nvGrpSpPr>
      <p:grpSpPr>
        <a:xfrm>
          <a:off x="0" y="0"/>
          <a:ext cx="0" cy="0"/>
          <a:chOff x="0" y="0"/>
          <a:chExt cx="0" cy="0"/>
        </a:xfrm>
      </p:grpSpPr>
      <p:sp>
        <p:nvSpPr>
          <p:cNvPr id="445" name="Google Shape;445;p22" descr="" title=""/>
          <p:cNvSpPr txBox="1"/>
          <p:nvPr>
            <p:ph type="title"/>
          </p:nvPr>
        </p:nvSpPr>
        <p:spPr>
          <a:xfrm>
            <a:off x="277810" y="127322"/>
            <a:ext cx="11631171" cy="11612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t>Intermittent/Reduced Schedule Leave </a:t>
            </a:r>
            <a:endParaRPr/>
          </a:p>
        </p:txBody>
      </p:sp>
      <p:sp>
        <p:nvSpPr>
          <p:cNvPr id="446" name="Google Shape;446;p22" descr="" title=""/>
          <p:cNvSpPr txBox="1"/>
          <p:nvPr>
            <p:ph type="body" idx="1"/>
          </p:nvPr>
        </p:nvSpPr>
        <p:spPr>
          <a:xfrm>
            <a:off x="277813" y="1737360"/>
            <a:ext cx="11631168" cy="4572000"/>
          </a:xfrm>
          <a:prstGeom prst="rect">
            <a:avLst/>
          </a:prstGeom>
          <a:noFill/>
          <a:ln>
            <a:noFill/>
          </a:ln>
        </p:spPr>
        <p:txBody>
          <a:bodyPr spcFirstLastPara="1" wrap="square" lIns="91425" tIns="45700" rIns="91425" bIns="45700" anchor="t" anchorCtr="0">
            <a:noAutofit/>
          </a:bodyPr>
          <a:lstStyle/>
          <a:p>
            <a:pPr marL="284163" lvl="0" indent="-284163" algn="l" rtl="0">
              <a:lnSpc>
                <a:spcPct val="90000"/>
              </a:lnSpc>
              <a:spcBef>
                <a:spcPts val="0"/>
              </a:spcBef>
              <a:spcAft>
                <a:spcPts val="0"/>
              </a:spcAft>
              <a:buClr>
                <a:schemeClr val="dk1"/>
              </a:buClr>
              <a:buSzPts val="3200"/>
              <a:buFont typeface="Arial"/>
              <a:buChar char="•"/>
            </a:pPr>
            <a:r>
              <a:rPr lang="en-US"/>
              <a:t>What it’s used for</a:t>
            </a:r>
            <a:endParaRPr/>
          </a:p>
          <a:p>
            <a:pPr marL="692150" lvl="1" indent="-346075" algn="l" rtl="0">
              <a:lnSpc>
                <a:spcPct val="90000"/>
              </a:lnSpc>
              <a:spcBef>
                <a:spcPts val="600"/>
              </a:spcBef>
              <a:spcAft>
                <a:spcPts val="0"/>
              </a:spcAft>
              <a:buClr>
                <a:schemeClr val="dk1"/>
              </a:buClr>
              <a:buSzPts val="3000"/>
              <a:buChar char="–"/>
            </a:pPr>
            <a:r>
              <a:rPr lang="en-US"/>
              <a:t>Medical necessity and certain Military QE leaves</a:t>
            </a:r>
            <a:endParaRPr/>
          </a:p>
          <a:p>
            <a:pPr marL="692150" lvl="1" indent="-346075" algn="l" rtl="0">
              <a:lnSpc>
                <a:spcPct val="90000"/>
              </a:lnSpc>
              <a:spcBef>
                <a:spcPts val="600"/>
              </a:spcBef>
              <a:spcAft>
                <a:spcPts val="0"/>
              </a:spcAft>
              <a:buClr>
                <a:schemeClr val="dk1"/>
              </a:buClr>
              <a:buSzPts val="3000"/>
              <a:buChar char="–"/>
            </a:pPr>
            <a:r>
              <a:rPr lang="en-US"/>
              <a:t>Periodic appointments, prenatal care/morning sickness, treatments, flare-ups of chronic conditions</a:t>
            </a:r>
            <a:endParaRPr/>
          </a:p>
          <a:p>
            <a:pPr marL="284163" lvl="0" indent="-284163" algn="l" rtl="0">
              <a:lnSpc>
                <a:spcPct val="90000"/>
              </a:lnSpc>
              <a:spcBef>
                <a:spcPts val="1200"/>
              </a:spcBef>
              <a:spcAft>
                <a:spcPts val="0"/>
              </a:spcAft>
              <a:buClr>
                <a:schemeClr val="dk1"/>
              </a:buClr>
              <a:buSzPts val="3200"/>
              <a:buFont typeface="Arial"/>
              <a:buChar char="•"/>
            </a:pPr>
            <a:r>
              <a:rPr lang="en-US"/>
              <a:t>Cannot necessarily require medical certification for each absence</a:t>
            </a:r>
            <a:endParaRPr/>
          </a:p>
          <a:p>
            <a:pPr marL="284163" lvl="0" indent="-284163" algn="l" rtl="0">
              <a:lnSpc>
                <a:spcPct val="90000"/>
              </a:lnSpc>
              <a:spcBef>
                <a:spcPts val="1200"/>
              </a:spcBef>
              <a:spcAft>
                <a:spcPts val="0"/>
              </a:spcAft>
              <a:buClr>
                <a:schemeClr val="dk1"/>
              </a:buClr>
              <a:buSzPts val="3200"/>
              <a:buFont typeface="Arial"/>
              <a:buChar char="•"/>
            </a:pPr>
            <a:r>
              <a:rPr lang="en-US"/>
              <a:t>Cannot force more than they need—the physical impossibility rule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descr="" title=""/>
        <p:cNvGrpSpPr/>
        <p:nvPr/>
      </p:nvGrpSpPr>
      <p:grpSpPr>
        <a:xfrm>
          <a:off x="0" y="0"/>
          <a:ext cx="0" cy="0"/>
          <a:chOff x="0" y="0"/>
          <a:chExt cx="0" cy="0"/>
        </a:xfrm>
      </p:grpSpPr>
      <p:sp>
        <p:nvSpPr>
          <p:cNvPr id="210" name="Google Shape;210;p4" descr="" title=""/>
          <p:cNvSpPr txBox="1"/>
          <p:nvPr>
            <p:ph type="title"/>
          </p:nvPr>
        </p:nvSpPr>
        <p:spPr>
          <a:xfrm>
            <a:off x="277810" y="127322"/>
            <a:ext cx="11631171" cy="11612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t>Simplify the Complexity of Employment Law</a:t>
            </a:r>
            <a:endParaRPr/>
          </a:p>
        </p:txBody>
      </p:sp>
      <p:pic>
        <p:nvPicPr>
          <p:cNvPr id="211" name="Google Shape;211;p4" descr="" title=""/>
          <p:cNvPicPr preferRelativeResize="0"/>
          <p:nvPr/>
        </p:nvPicPr>
        <p:blipFill rotWithShape="1">
          <a:blip r:embed="rId3">
            <a:alphaModFix/>
          </a:blip>
          <a:srcRect l="0" t="0" r="0" b="79075"/>
          <a:stretch/>
        </p:blipFill>
        <p:spPr>
          <a:xfrm>
            <a:off x="848135" y="1643454"/>
            <a:ext cx="10423614" cy="1181678"/>
          </a:xfrm>
          <a:prstGeom prst="rect">
            <a:avLst/>
          </a:prstGeom>
          <a:noFill/>
          <a:ln>
            <a:noFill/>
          </a:ln>
        </p:spPr>
      </p:pic>
      <p:pic>
        <p:nvPicPr>
          <p:cNvPr id="212" name="Google Shape;212;p4" descr="" title=""/>
          <p:cNvPicPr preferRelativeResize="0"/>
          <p:nvPr/>
        </p:nvPicPr>
        <p:blipFill rotWithShape="1">
          <a:blip r:embed="rId3">
            <a:alphaModFix/>
          </a:blip>
          <a:srcRect l="0" t="32895" r="0" b="10212"/>
          <a:stretch/>
        </p:blipFill>
        <p:spPr>
          <a:xfrm>
            <a:off x="153099" y="3168498"/>
            <a:ext cx="11465976" cy="353403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descr="" title=""/>
        <p:cNvGrpSpPr/>
        <p:nvPr/>
      </p:nvGrpSpPr>
      <p:grpSpPr>
        <a:xfrm>
          <a:off x="0" y="0"/>
          <a:ext cx="0" cy="0"/>
          <a:chOff x="0" y="0"/>
          <a:chExt cx="0" cy="0"/>
        </a:xfrm>
      </p:grpSpPr>
      <p:sp>
        <p:nvSpPr>
          <p:cNvPr id="451" name="Google Shape;451;p23" descr="" title=""/>
          <p:cNvSpPr txBox="1"/>
          <p:nvPr>
            <p:ph type="title"/>
          </p:nvPr>
        </p:nvSpPr>
        <p:spPr>
          <a:xfrm>
            <a:off x="277810" y="127322"/>
            <a:ext cx="11631171" cy="11612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t>Practice Time</a:t>
            </a:r>
            <a:endParaRPr/>
          </a:p>
        </p:txBody>
      </p:sp>
      <p:sp>
        <p:nvSpPr>
          <p:cNvPr id="452" name="Google Shape;452;p23" descr="" title=""/>
          <p:cNvSpPr txBox="1"/>
          <p:nvPr>
            <p:ph type="body" idx="1"/>
          </p:nvPr>
        </p:nvSpPr>
        <p:spPr>
          <a:xfrm>
            <a:off x="277813" y="1737360"/>
            <a:ext cx="8643996" cy="4993318"/>
          </a:xfrm>
          <a:prstGeom prst="rect">
            <a:avLst/>
          </a:prstGeom>
          <a:noFill/>
          <a:ln>
            <a:noFill/>
          </a:ln>
        </p:spPr>
        <p:txBody>
          <a:bodyPr spcFirstLastPara="1" wrap="square" lIns="91425" tIns="45700" rIns="91425" bIns="45700" anchor="t" anchorCtr="0">
            <a:normAutofit/>
          </a:bodyPr>
          <a:lstStyle/>
          <a:p>
            <a:pPr marL="284163" lvl="0" indent="-284163" algn="l" rtl="0">
              <a:lnSpc>
                <a:spcPct val="90000"/>
              </a:lnSpc>
              <a:spcBef>
                <a:spcPts val="0"/>
              </a:spcBef>
              <a:spcAft>
                <a:spcPts val="0"/>
              </a:spcAft>
              <a:buClr>
                <a:schemeClr val="dk1"/>
              </a:buClr>
              <a:buSzPts val="2000"/>
              <a:buFont typeface="Arial"/>
              <a:buChar char="•"/>
            </a:pPr>
            <a:r>
              <a:rPr lang="en-US" sz="2000"/>
              <a:t>Julie has ADHD, anxiety, and major depressive disorder.  She experiences flare-ups, and when she does, she might need 1-2 days off work “every 2 weeks or so.”</a:t>
            </a:r>
            <a:endParaRPr/>
          </a:p>
          <a:p>
            <a:pPr marL="284163" lvl="0" indent="-284163" algn="l" rtl="0">
              <a:lnSpc>
                <a:spcPct val="90000"/>
              </a:lnSpc>
              <a:spcBef>
                <a:spcPts val="1200"/>
              </a:spcBef>
              <a:spcAft>
                <a:spcPts val="0"/>
              </a:spcAft>
              <a:buClr>
                <a:schemeClr val="dk1"/>
              </a:buClr>
              <a:buSzPts val="2000"/>
              <a:buFont typeface="Arial"/>
              <a:buChar char="•"/>
            </a:pPr>
            <a:r>
              <a:rPr lang="en-US" sz="2000"/>
              <a:t>HR provides Julie FMLA paperwork.  Julie’s provider completes a certification attesting to the need for 1-2 days off work “every 2 weeks or so” for the next 7 months.  These flareups are unpredictable, but the doctor is hoping that after a few months of medication management things will get better. </a:t>
            </a:r>
            <a:endParaRPr/>
          </a:p>
          <a:p>
            <a:pPr marL="284163" lvl="0" indent="-284163" algn="l" rtl="0">
              <a:lnSpc>
                <a:spcPct val="90000"/>
              </a:lnSpc>
              <a:spcBef>
                <a:spcPts val="1200"/>
              </a:spcBef>
              <a:spcAft>
                <a:spcPts val="0"/>
              </a:spcAft>
              <a:buClr>
                <a:schemeClr val="dk1"/>
              </a:buClr>
              <a:buSzPts val="2000"/>
              <a:buFont typeface="Arial"/>
              <a:buChar char="•"/>
            </a:pPr>
            <a:r>
              <a:rPr lang="en-US" sz="2000"/>
              <a:t>Julie has been calling out 2 days every 2 weeks. This has been going on for 10 weeks, and the manager is truly struggling with coverage when Julie is out.  He is “fed up and cannot take it anymore!” </a:t>
            </a:r>
            <a:endParaRPr/>
          </a:p>
          <a:p>
            <a:pPr marL="284163" lvl="0" indent="-284163" algn="l" rtl="0">
              <a:lnSpc>
                <a:spcPct val="90000"/>
              </a:lnSpc>
              <a:spcBef>
                <a:spcPts val="1200"/>
              </a:spcBef>
              <a:spcAft>
                <a:spcPts val="0"/>
              </a:spcAft>
              <a:buClr>
                <a:schemeClr val="dk1"/>
              </a:buClr>
              <a:buSzPts val="2000"/>
              <a:buFont typeface="Arial"/>
              <a:buChar char="•"/>
            </a:pPr>
            <a:r>
              <a:rPr lang="en-US" sz="2000"/>
              <a:t>Not believing that Julie can possibly need so much time, the supervisor starts asking Julie for a doctor’s note every time she calls out.  </a:t>
            </a:r>
            <a:endParaRPr/>
          </a:p>
          <a:p>
            <a:pPr marL="0" lvl="0" indent="0" algn="l" rtl="0">
              <a:lnSpc>
                <a:spcPct val="90000"/>
              </a:lnSpc>
              <a:spcBef>
                <a:spcPts val="1200"/>
              </a:spcBef>
              <a:spcAft>
                <a:spcPts val="0"/>
              </a:spcAft>
              <a:buClr>
                <a:srgbClr val="FF0000"/>
              </a:buClr>
              <a:buSzPts val="2000"/>
              <a:buNone/>
            </a:pPr>
            <a:r>
              <a:rPr lang="en-US" sz="2000" b="1">
                <a:solidFill>
                  <a:srgbClr val="FF0000"/>
                </a:solidFill>
              </a:rPr>
              <a:t>	</a:t>
            </a:r>
            <a:r>
              <a:rPr lang="en-US" sz="2000" b="1" i="1">
                <a:solidFill>
                  <a:srgbClr val="FF0000"/>
                </a:solidFill>
              </a:rPr>
              <a:t>Thoughts on the supervisor’s approach?</a:t>
            </a:r>
            <a:endParaRPr/>
          </a:p>
        </p:txBody>
      </p:sp>
      <p:pic>
        <p:nvPicPr>
          <p:cNvPr id="453" name="Google Shape;453;p23" descr="" title=""/>
          <p:cNvPicPr preferRelativeResize="0"/>
          <p:nvPr/>
        </p:nvPicPr>
        <p:blipFill rotWithShape="1">
          <a:blip r:embed="rId3">
            <a:alphaModFix/>
          </a:blip>
          <a:srcRect l="0" t="11766" r="2" b="7979"/>
          <a:stretch/>
        </p:blipFill>
        <p:spPr>
          <a:xfrm>
            <a:off x="8372058" y="2395387"/>
            <a:ext cx="4256042" cy="341575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descr="" title=""/>
        <p:cNvGrpSpPr/>
        <p:nvPr/>
      </p:nvGrpSpPr>
      <p:grpSpPr>
        <a:xfrm>
          <a:off x="0" y="0"/>
          <a:ext cx="0" cy="0"/>
          <a:chOff x="0" y="0"/>
          <a:chExt cx="0" cy="0"/>
        </a:xfrm>
      </p:grpSpPr>
      <p:sp>
        <p:nvSpPr>
          <p:cNvPr id="458" name="Google Shape;458;p24" descr="" title=""/>
          <p:cNvSpPr txBox="1"/>
          <p:nvPr>
            <p:ph type="title"/>
          </p:nvPr>
        </p:nvSpPr>
        <p:spPr>
          <a:xfrm>
            <a:off x="277810" y="127322"/>
            <a:ext cx="11631171" cy="11612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t>Establishing Eligibility for Intermittent Leave</a:t>
            </a:r>
            <a:endParaRPr/>
          </a:p>
        </p:txBody>
      </p:sp>
      <p:sp>
        <p:nvSpPr>
          <p:cNvPr id="459" name="Google Shape;459;p24" descr="" title=""/>
          <p:cNvSpPr txBox="1"/>
          <p:nvPr>
            <p:ph type="body" idx="1"/>
          </p:nvPr>
        </p:nvSpPr>
        <p:spPr>
          <a:xfrm>
            <a:off x="277813" y="1737360"/>
            <a:ext cx="11631168" cy="4572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US" b="1"/>
              <a:t>An employee eligible for intermittent leave only needs to establish eligibility as of the first absence</a:t>
            </a:r>
            <a:br>
              <a:rPr lang="en-US" b="1"/>
            </a:br>
            <a:r>
              <a:rPr lang="en-US" b="1"/>
              <a:t>and not with each subsequent absence</a:t>
            </a:r>
            <a:endParaRPr sz="4267"/>
          </a:p>
          <a:p>
            <a:pPr marL="0" lvl="1" indent="0" algn="ctr" rtl="0">
              <a:lnSpc>
                <a:spcPct val="90000"/>
              </a:lnSpc>
              <a:spcBef>
                <a:spcPts val="1600"/>
              </a:spcBef>
              <a:spcAft>
                <a:spcPts val="0"/>
              </a:spcAft>
              <a:buClr>
                <a:schemeClr val="dk1"/>
              </a:buClr>
              <a:buSzPts val="3733"/>
              <a:buNone/>
            </a:pPr>
            <a:r>
              <a:rPr lang="en-US" sz="3733"/>
              <a:t>Generally, employers cannot require a doctor’s note for any absences after right to intermittent leave has been established</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descr="" title=""/>
        <p:cNvGrpSpPr/>
        <p:nvPr/>
      </p:nvGrpSpPr>
      <p:grpSpPr>
        <a:xfrm>
          <a:off x="0" y="0"/>
          <a:ext cx="0" cy="0"/>
          <a:chOff x="0" y="0"/>
          <a:chExt cx="0" cy="0"/>
        </a:xfrm>
      </p:grpSpPr>
      <p:sp>
        <p:nvSpPr>
          <p:cNvPr id="464" name="Google Shape;464;p25" descr="" title=""/>
          <p:cNvSpPr txBox="1"/>
          <p:nvPr>
            <p:ph type="title"/>
          </p:nvPr>
        </p:nvSpPr>
        <p:spPr>
          <a:xfrm>
            <a:off x="277810" y="127322"/>
            <a:ext cx="11631171" cy="11612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t>Practice Time 	</a:t>
            </a:r>
            <a:endParaRPr/>
          </a:p>
        </p:txBody>
      </p:sp>
      <p:sp>
        <p:nvSpPr>
          <p:cNvPr id="465" name="Google Shape;465;p25" descr="" title=""/>
          <p:cNvSpPr txBox="1"/>
          <p:nvPr>
            <p:ph type="body" idx="1"/>
          </p:nvPr>
        </p:nvSpPr>
        <p:spPr>
          <a:xfrm>
            <a:off x="277813" y="1737360"/>
            <a:ext cx="7652684" cy="4572000"/>
          </a:xfrm>
          <a:prstGeom prst="rect">
            <a:avLst/>
          </a:prstGeom>
          <a:noFill/>
          <a:ln>
            <a:noFill/>
          </a:ln>
        </p:spPr>
        <p:txBody>
          <a:bodyPr spcFirstLastPara="1" wrap="square" lIns="91425" tIns="45700" rIns="91425" bIns="45700" anchor="t" anchorCtr="0">
            <a:normAutofit/>
          </a:bodyPr>
          <a:lstStyle/>
          <a:p>
            <a:pPr marL="284163" lvl="0" indent="-284163" algn="l" rtl="0">
              <a:lnSpc>
                <a:spcPct val="90000"/>
              </a:lnSpc>
              <a:spcBef>
                <a:spcPts val="0"/>
              </a:spcBef>
              <a:spcAft>
                <a:spcPts val="0"/>
              </a:spcAft>
              <a:buClr>
                <a:schemeClr val="dk1"/>
              </a:buClr>
              <a:buSzPts val="2700"/>
              <a:buFont typeface="Arial"/>
              <a:buChar char="•"/>
            </a:pPr>
            <a:r>
              <a:rPr lang="en-US" sz="2700"/>
              <a:t>Same fact pattern involving Julie, except that Julie’s pattern of absences looks as follows: </a:t>
            </a:r>
            <a:endParaRPr/>
          </a:p>
          <a:p>
            <a:pPr marL="692150" lvl="1" indent="-346075" algn="l" rtl="0">
              <a:lnSpc>
                <a:spcPct val="90000"/>
              </a:lnSpc>
              <a:spcBef>
                <a:spcPts val="600"/>
              </a:spcBef>
              <a:spcAft>
                <a:spcPts val="0"/>
              </a:spcAft>
              <a:buClr>
                <a:schemeClr val="dk1"/>
              </a:buClr>
              <a:buSzPts val="2700"/>
              <a:buChar char="–"/>
            </a:pPr>
            <a:r>
              <a:rPr lang="en-US" sz="2700"/>
              <a:t>The absences are always on Monday and Friday </a:t>
            </a:r>
            <a:endParaRPr/>
          </a:p>
          <a:p>
            <a:pPr marL="692150" lvl="1" indent="-346075" algn="l" rtl="0">
              <a:lnSpc>
                <a:spcPct val="90000"/>
              </a:lnSpc>
              <a:spcBef>
                <a:spcPts val="600"/>
              </a:spcBef>
              <a:spcAft>
                <a:spcPts val="0"/>
              </a:spcAft>
              <a:buClr>
                <a:schemeClr val="dk1"/>
              </a:buClr>
              <a:buSzPts val="2700"/>
              <a:buChar char="–"/>
            </a:pPr>
            <a:r>
              <a:rPr lang="en-US" sz="2700"/>
              <a:t>The absences have consistently averaged 4 days every two weeks </a:t>
            </a:r>
            <a:endParaRPr/>
          </a:p>
          <a:p>
            <a:pPr marL="346075" lvl="1" indent="0" algn="l" rtl="0">
              <a:lnSpc>
                <a:spcPct val="90000"/>
              </a:lnSpc>
              <a:spcBef>
                <a:spcPts val="600"/>
              </a:spcBef>
              <a:spcAft>
                <a:spcPts val="0"/>
              </a:spcAft>
              <a:buClr>
                <a:srgbClr val="FF0000"/>
              </a:buClr>
              <a:buSzPts val="2700"/>
              <a:buNone/>
            </a:pPr>
            <a:r>
              <a:rPr lang="en-US" sz="2700" b="1" i="1">
                <a:solidFill>
                  <a:srgbClr val="FF0000"/>
                </a:solidFill>
              </a:rPr>
              <a:t>Now, can the supervisor ask for a doctor’s note?  </a:t>
            </a:r>
            <a:endParaRPr/>
          </a:p>
          <a:p>
            <a:pPr marL="346075" lvl="1" indent="0" algn="l" rtl="0">
              <a:lnSpc>
                <a:spcPct val="90000"/>
              </a:lnSpc>
              <a:spcBef>
                <a:spcPts val="600"/>
              </a:spcBef>
              <a:spcAft>
                <a:spcPts val="0"/>
              </a:spcAft>
              <a:buClr>
                <a:srgbClr val="FF0000"/>
              </a:buClr>
              <a:buSzPts val="2700"/>
              <a:buNone/>
            </a:pPr>
            <a:r>
              <a:rPr lang="en-US" sz="2700" b="1" i="1">
                <a:solidFill>
                  <a:srgbClr val="FF0000"/>
                </a:solidFill>
              </a:rPr>
              <a:t>Is there anything else that can be done?</a:t>
            </a:r>
            <a:endParaRPr/>
          </a:p>
        </p:txBody>
      </p:sp>
      <p:pic>
        <p:nvPicPr>
          <p:cNvPr id="466" name="Google Shape;466;p25" descr="" title=""/>
          <p:cNvPicPr preferRelativeResize="0"/>
          <p:nvPr/>
        </p:nvPicPr>
        <p:blipFill rotWithShape="1">
          <a:blip r:embed="rId3">
            <a:alphaModFix/>
          </a:blip>
          <a:srcRect l="0" t="11766" r="2" b="7979"/>
          <a:stretch/>
        </p:blipFill>
        <p:spPr>
          <a:xfrm>
            <a:off x="7038914" y="2286013"/>
            <a:ext cx="5696712" cy="457198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descr="" title=""/>
        <p:cNvGrpSpPr/>
        <p:nvPr/>
      </p:nvGrpSpPr>
      <p:grpSpPr>
        <a:xfrm>
          <a:off x="0" y="0"/>
          <a:ext cx="0" cy="0"/>
          <a:chOff x="0" y="0"/>
          <a:chExt cx="0" cy="0"/>
        </a:xfrm>
      </p:grpSpPr>
      <p:sp>
        <p:nvSpPr>
          <p:cNvPr id="471" name="Google Shape;471;p26" descr="" title=""/>
          <p:cNvSpPr txBox="1"/>
          <p:nvPr>
            <p:ph type="title"/>
          </p:nvPr>
        </p:nvSpPr>
        <p:spPr>
          <a:xfrm>
            <a:off x="270933" y="567159"/>
            <a:ext cx="11641667" cy="579891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Calibri"/>
              <a:buNone/>
            </a:pPr>
            <a:r>
              <a:rPr lang="en-US"/>
              <a:t>Pay and Benefits During FMLA</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descr="" title=""/>
        <p:cNvGrpSpPr/>
        <p:nvPr/>
      </p:nvGrpSpPr>
      <p:grpSpPr>
        <a:xfrm>
          <a:off x="0" y="0"/>
          <a:ext cx="0" cy="0"/>
          <a:chOff x="0" y="0"/>
          <a:chExt cx="0" cy="0"/>
        </a:xfrm>
      </p:grpSpPr>
      <p:sp>
        <p:nvSpPr>
          <p:cNvPr id="476" name="Google Shape;476;p27" descr="" title=""/>
          <p:cNvSpPr txBox="1"/>
          <p:nvPr>
            <p:ph type="title"/>
          </p:nvPr>
        </p:nvSpPr>
        <p:spPr>
          <a:xfrm>
            <a:off x="277810" y="127322"/>
            <a:ext cx="11631171" cy="11612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t>Payment While on FMLA</a:t>
            </a:r>
            <a:endParaRPr/>
          </a:p>
        </p:txBody>
      </p:sp>
      <p:sp>
        <p:nvSpPr>
          <p:cNvPr id="477" name="Google Shape;477;p27" descr="" title=""/>
          <p:cNvSpPr txBox="1"/>
          <p:nvPr>
            <p:ph type="body" idx="1"/>
          </p:nvPr>
        </p:nvSpPr>
        <p:spPr>
          <a:xfrm>
            <a:off x="277813" y="1737360"/>
            <a:ext cx="11631168" cy="4572000"/>
          </a:xfrm>
          <a:prstGeom prst="rect">
            <a:avLst/>
          </a:prstGeom>
          <a:noFill/>
          <a:ln>
            <a:noFill/>
          </a:ln>
        </p:spPr>
        <p:txBody>
          <a:bodyPr spcFirstLastPara="1" wrap="square" lIns="91425" tIns="45700" rIns="91425" bIns="45700" anchor="t" anchorCtr="0">
            <a:noAutofit/>
          </a:bodyPr>
          <a:lstStyle/>
          <a:p>
            <a:pPr marL="284163" lvl="0" indent="-284163" algn="l" rtl="0">
              <a:lnSpc>
                <a:spcPct val="90000"/>
              </a:lnSpc>
              <a:spcBef>
                <a:spcPts val="0"/>
              </a:spcBef>
              <a:spcAft>
                <a:spcPts val="0"/>
              </a:spcAft>
              <a:buClr>
                <a:schemeClr val="dk1"/>
              </a:buClr>
              <a:buSzPts val="3200"/>
              <a:buChar char="•"/>
            </a:pPr>
            <a:r>
              <a:rPr lang="en-US" sz="3200"/>
              <a:t>General rule: FMLA leave is an unpaid leave right (</a:t>
            </a:r>
            <a:r>
              <a:rPr lang="en-US" sz="3200" i="1"/>
              <a:t>i.e.</a:t>
            </a:r>
            <a:r>
              <a:rPr lang="en-US" sz="3200"/>
              <a:t>, the law does not require pay)</a:t>
            </a:r>
            <a:endParaRPr/>
          </a:p>
          <a:p>
            <a:pPr marL="284163" lvl="0" indent="-80963" algn="l" rtl="0">
              <a:lnSpc>
                <a:spcPct val="90000"/>
              </a:lnSpc>
              <a:spcBef>
                <a:spcPts val="0"/>
              </a:spcBef>
              <a:spcAft>
                <a:spcPts val="0"/>
              </a:spcAft>
              <a:buClr>
                <a:schemeClr val="dk1"/>
              </a:buClr>
              <a:buSzPts val="3200"/>
              <a:buNone/>
            </a:pPr>
            <a:r>
              <a:t/>
            </a:r>
            <a:endParaRPr sz="3200"/>
          </a:p>
          <a:p>
            <a:pPr marL="284163" lvl="0" indent="-284163" algn="l" rtl="0">
              <a:lnSpc>
                <a:spcPct val="90000"/>
              </a:lnSpc>
              <a:spcBef>
                <a:spcPts val="0"/>
              </a:spcBef>
              <a:spcAft>
                <a:spcPts val="0"/>
              </a:spcAft>
              <a:buClr>
                <a:schemeClr val="dk1"/>
              </a:buClr>
              <a:buSzPts val="3200"/>
              <a:buChar char="•"/>
            </a:pPr>
            <a:r>
              <a:rPr lang="en-US" sz="3200"/>
              <a:t>Wage replacement benefits (like short-term disability, workers’ compensation, etc.) are also NOT leave</a:t>
            </a:r>
            <a:endParaRPr/>
          </a:p>
          <a:p>
            <a:pPr marL="284163" lvl="0" indent="-80963" algn="l" rtl="0">
              <a:lnSpc>
                <a:spcPct val="90000"/>
              </a:lnSpc>
              <a:spcBef>
                <a:spcPts val="0"/>
              </a:spcBef>
              <a:spcAft>
                <a:spcPts val="0"/>
              </a:spcAft>
              <a:buClr>
                <a:schemeClr val="dk1"/>
              </a:buClr>
              <a:buSzPts val="3200"/>
              <a:buNone/>
            </a:pPr>
            <a:r>
              <a:t/>
            </a:r>
            <a:endParaRPr sz="3200"/>
          </a:p>
          <a:p>
            <a:pPr marL="284163" lvl="0" indent="-284163" algn="l" rtl="0">
              <a:lnSpc>
                <a:spcPct val="90000"/>
              </a:lnSpc>
              <a:spcBef>
                <a:spcPts val="0"/>
              </a:spcBef>
              <a:spcAft>
                <a:spcPts val="0"/>
              </a:spcAft>
              <a:buClr>
                <a:schemeClr val="dk1"/>
              </a:buClr>
              <a:buSzPts val="3200"/>
              <a:buChar char="•"/>
            </a:pPr>
            <a:r>
              <a:rPr lang="en-US" sz="3200"/>
              <a:t>Substitution of paid time off under Company policy (vacation, salary continuation, sick time, parental leave)—enables some or all of FMLA to also be paid, but does not extend the leave</a:t>
            </a:r>
            <a:endParaRPr/>
          </a:p>
          <a:p>
            <a:pPr marL="284163" lvl="0" indent="-80963" algn="l" rtl="0">
              <a:lnSpc>
                <a:spcPct val="90000"/>
              </a:lnSpc>
              <a:spcBef>
                <a:spcPts val="0"/>
              </a:spcBef>
              <a:spcAft>
                <a:spcPts val="0"/>
              </a:spcAft>
              <a:buClr>
                <a:schemeClr val="dk1"/>
              </a:buClr>
              <a:buSzPts val="3200"/>
              <a:buNone/>
            </a:pPr>
            <a:r>
              <a:t/>
            </a:r>
            <a:endParaRPr sz="32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descr="" title=""/>
        <p:cNvGrpSpPr/>
        <p:nvPr/>
      </p:nvGrpSpPr>
      <p:grpSpPr>
        <a:xfrm>
          <a:off x="0" y="0"/>
          <a:ext cx="0" cy="0"/>
          <a:chOff x="0" y="0"/>
          <a:chExt cx="0" cy="0"/>
        </a:xfrm>
      </p:grpSpPr>
      <p:sp>
        <p:nvSpPr>
          <p:cNvPr id="482" name="Google Shape;482;p28" descr="" title=""/>
          <p:cNvSpPr txBox="1"/>
          <p:nvPr>
            <p:ph type="title"/>
          </p:nvPr>
        </p:nvSpPr>
        <p:spPr>
          <a:xfrm>
            <a:off x="270933" y="567159"/>
            <a:ext cx="11641667" cy="579891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Calibri"/>
              <a:buNone/>
            </a:pPr>
            <a:r>
              <a:rPr lang="en-US"/>
              <a:t>Capturing and Documenting FMLA</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descr="" title=""/>
        <p:cNvGrpSpPr/>
        <p:nvPr/>
      </p:nvGrpSpPr>
      <p:grpSpPr>
        <a:xfrm>
          <a:off x="0" y="0"/>
          <a:ext cx="0" cy="0"/>
          <a:chOff x="0" y="0"/>
          <a:chExt cx="0" cy="0"/>
        </a:xfrm>
      </p:grpSpPr>
      <p:sp>
        <p:nvSpPr>
          <p:cNvPr id="487" name="Google Shape;487;p29" descr="" title=""/>
          <p:cNvSpPr txBox="1"/>
          <p:nvPr>
            <p:ph type="title"/>
          </p:nvPr>
        </p:nvSpPr>
        <p:spPr>
          <a:xfrm>
            <a:off x="277810" y="127322"/>
            <a:ext cx="11631171" cy="11612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t>Certification Process</a:t>
            </a:r>
            <a:endParaRPr/>
          </a:p>
        </p:txBody>
      </p:sp>
      <p:pic>
        <p:nvPicPr>
          <p:cNvPr id="488" name="Google Shape;488;p29" descr="" title=""/>
          <p:cNvPicPr preferRelativeResize="0"/>
          <p:nvPr/>
        </p:nvPicPr>
        <p:blipFill rotWithShape="1">
          <a:blip r:embed="rId3">
            <a:alphaModFix/>
          </a:blip>
          <a:srcRect l="0" t="0" r="0" b="0"/>
          <a:stretch/>
        </p:blipFill>
        <p:spPr>
          <a:xfrm>
            <a:off x="714573" y="1737360"/>
            <a:ext cx="10757647" cy="4572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descr="" title=""/>
        <p:cNvGrpSpPr/>
        <p:nvPr/>
      </p:nvGrpSpPr>
      <p:grpSpPr>
        <a:xfrm>
          <a:off x="0" y="0"/>
          <a:ext cx="0" cy="0"/>
          <a:chOff x="0" y="0"/>
          <a:chExt cx="0" cy="0"/>
        </a:xfrm>
      </p:grpSpPr>
      <p:sp>
        <p:nvSpPr>
          <p:cNvPr id="493" name="Google Shape;493;p30" descr="" title=""/>
          <p:cNvSpPr txBox="1"/>
          <p:nvPr>
            <p:ph type="title"/>
          </p:nvPr>
        </p:nvSpPr>
        <p:spPr>
          <a:xfrm>
            <a:off x="277810" y="127322"/>
            <a:ext cx="11631171" cy="11612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t>Practice Time	</a:t>
            </a:r>
            <a:endParaRPr/>
          </a:p>
        </p:txBody>
      </p:sp>
      <p:sp>
        <p:nvSpPr>
          <p:cNvPr id="494" name="Google Shape;494;p30" descr="" title=""/>
          <p:cNvSpPr txBox="1"/>
          <p:nvPr>
            <p:ph type="body" idx="1"/>
          </p:nvPr>
        </p:nvSpPr>
        <p:spPr>
          <a:xfrm>
            <a:off x="277813" y="1737360"/>
            <a:ext cx="6404998" cy="4572000"/>
          </a:xfrm>
          <a:prstGeom prst="rect">
            <a:avLst/>
          </a:prstGeom>
          <a:noFill/>
          <a:ln>
            <a:noFill/>
          </a:ln>
        </p:spPr>
        <p:txBody>
          <a:bodyPr spcFirstLastPara="1" wrap="square" lIns="91425" tIns="45700" rIns="91425" bIns="45700" anchor="t" anchorCtr="0">
            <a:normAutofit/>
          </a:bodyPr>
          <a:lstStyle/>
          <a:p>
            <a:pPr marL="284163" lvl="0" indent="-284163" algn="l" rtl="0">
              <a:lnSpc>
                <a:spcPct val="90000"/>
              </a:lnSpc>
              <a:spcBef>
                <a:spcPts val="0"/>
              </a:spcBef>
              <a:spcAft>
                <a:spcPts val="0"/>
              </a:spcAft>
              <a:buClr>
                <a:schemeClr val="dk1"/>
              </a:buClr>
              <a:buSzPts val="3200"/>
              <a:buFont typeface="Arial"/>
              <a:buChar char="•"/>
            </a:pPr>
            <a:r>
              <a:rPr lang="en-US"/>
              <a:t>Judy has known for 2 months that she would need hip replacement surgery and that the surgery would take place March 2, 2026.  </a:t>
            </a:r>
            <a:endParaRPr/>
          </a:p>
          <a:p>
            <a:pPr marL="284163" lvl="0" indent="-284163" algn="l" rtl="0">
              <a:lnSpc>
                <a:spcPct val="90000"/>
              </a:lnSpc>
              <a:spcBef>
                <a:spcPts val="1200"/>
              </a:spcBef>
              <a:spcAft>
                <a:spcPts val="0"/>
              </a:spcAft>
              <a:buClr>
                <a:schemeClr val="dk1"/>
              </a:buClr>
              <a:buSzPts val="3200"/>
              <a:buFont typeface="Arial"/>
              <a:buChar char="•"/>
            </a:pPr>
            <a:r>
              <a:rPr lang="en-US"/>
              <a:t>On February 11, 2026, she contacts HR to let them know about the upcoming surgery.  </a:t>
            </a:r>
            <a:endParaRPr/>
          </a:p>
          <a:p>
            <a:pPr marL="0" lvl="0" indent="0" algn="ctr" rtl="0">
              <a:lnSpc>
                <a:spcPct val="90000"/>
              </a:lnSpc>
              <a:spcBef>
                <a:spcPts val="1200"/>
              </a:spcBef>
              <a:spcAft>
                <a:spcPts val="0"/>
              </a:spcAft>
              <a:buClr>
                <a:srgbClr val="FF0000"/>
              </a:buClr>
              <a:buSzPts val="3200"/>
              <a:buNone/>
            </a:pPr>
            <a:r>
              <a:rPr lang="en-US" b="1" i="1">
                <a:solidFill>
                  <a:srgbClr val="FF0000"/>
                </a:solidFill>
              </a:rPr>
              <a:t>Can HR delay approval? </a:t>
            </a:r>
            <a:endParaRPr/>
          </a:p>
        </p:txBody>
      </p:sp>
      <p:pic>
        <p:nvPicPr>
          <p:cNvPr id="495" name="Google Shape;495;p30" descr="" title=""/>
          <p:cNvPicPr preferRelativeResize="0"/>
          <p:nvPr/>
        </p:nvPicPr>
        <p:blipFill rotWithShape="1">
          <a:blip r:embed="rId3">
            <a:alphaModFix/>
          </a:blip>
          <a:srcRect l="0" t="11766" r="2" b="7979"/>
          <a:stretch/>
        </p:blipFill>
        <p:spPr>
          <a:xfrm>
            <a:off x="6227064" y="1734158"/>
            <a:ext cx="5696712" cy="457198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descr="" title=""/>
        <p:cNvGrpSpPr/>
        <p:nvPr/>
      </p:nvGrpSpPr>
      <p:grpSpPr>
        <a:xfrm>
          <a:off x="0" y="0"/>
          <a:ext cx="0" cy="0"/>
          <a:chOff x="0" y="0"/>
          <a:chExt cx="0" cy="0"/>
        </a:xfrm>
      </p:grpSpPr>
      <p:sp>
        <p:nvSpPr>
          <p:cNvPr id="500" name="Google Shape;500;p31" descr="" title=""/>
          <p:cNvSpPr txBox="1"/>
          <p:nvPr>
            <p:ph type="title"/>
          </p:nvPr>
        </p:nvSpPr>
        <p:spPr>
          <a:xfrm>
            <a:off x="277810" y="127322"/>
            <a:ext cx="11631171" cy="11612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t>Strict Confidentiality </a:t>
            </a:r>
            <a:endParaRPr/>
          </a:p>
        </p:txBody>
      </p:sp>
      <p:sp>
        <p:nvSpPr>
          <p:cNvPr id="501" name="Google Shape;501;p31" descr="" title=""/>
          <p:cNvSpPr txBox="1"/>
          <p:nvPr>
            <p:ph type="body" idx="1"/>
          </p:nvPr>
        </p:nvSpPr>
        <p:spPr>
          <a:xfrm>
            <a:off x="277813" y="1737360"/>
            <a:ext cx="11631168" cy="4572000"/>
          </a:xfrm>
          <a:prstGeom prst="rect">
            <a:avLst/>
          </a:prstGeom>
          <a:noFill/>
          <a:ln>
            <a:noFill/>
          </a:ln>
        </p:spPr>
        <p:txBody>
          <a:bodyPr spcFirstLastPara="1" wrap="square" lIns="91425" tIns="45700" rIns="91425" bIns="45700" anchor="t" anchorCtr="0">
            <a:noAutofit/>
          </a:bodyPr>
          <a:lstStyle/>
          <a:p>
            <a:pPr marL="284163" lvl="0" indent="-284163" algn="l" rtl="0">
              <a:lnSpc>
                <a:spcPct val="90000"/>
              </a:lnSpc>
              <a:spcBef>
                <a:spcPts val="0"/>
              </a:spcBef>
              <a:spcAft>
                <a:spcPts val="0"/>
              </a:spcAft>
              <a:buClr>
                <a:schemeClr val="dk1"/>
              </a:buClr>
              <a:buSzPts val="3200"/>
              <a:buFont typeface="Arial"/>
              <a:buChar char="•"/>
            </a:pPr>
            <a:r>
              <a:rPr lang="en-US" sz="3200"/>
              <a:t>Anything related to an employee’s leave, need for accommodation, medical visits, etc. is a confidential medical record </a:t>
            </a:r>
            <a:endParaRPr/>
          </a:p>
          <a:p>
            <a:pPr marL="284163" lvl="0" indent="-284163" algn="l" rtl="0">
              <a:lnSpc>
                <a:spcPct val="90000"/>
              </a:lnSpc>
              <a:spcBef>
                <a:spcPts val="1200"/>
              </a:spcBef>
              <a:spcAft>
                <a:spcPts val="0"/>
              </a:spcAft>
              <a:buClr>
                <a:schemeClr val="dk1"/>
              </a:buClr>
              <a:buSzPts val="3200"/>
              <a:buFont typeface="Arial"/>
              <a:buChar char="•"/>
            </a:pPr>
            <a:r>
              <a:rPr lang="en-US" sz="3200"/>
              <a:t>Stored separately, under “lock and key” (whether virtual or real)</a:t>
            </a:r>
            <a:endParaRPr/>
          </a:p>
          <a:p>
            <a:pPr marL="284163" lvl="0" indent="-284163" algn="l" rtl="0">
              <a:lnSpc>
                <a:spcPct val="90000"/>
              </a:lnSpc>
              <a:spcBef>
                <a:spcPts val="1200"/>
              </a:spcBef>
              <a:spcAft>
                <a:spcPts val="0"/>
              </a:spcAft>
              <a:buClr>
                <a:schemeClr val="dk1"/>
              </a:buClr>
              <a:buSzPts val="3200"/>
              <a:buFont typeface="Arial"/>
              <a:buChar char="•"/>
            </a:pPr>
            <a:r>
              <a:rPr lang="en-US" sz="3200"/>
              <a:t>Share on a need-to-know basis only</a:t>
            </a:r>
            <a:endParaRPr/>
          </a:p>
          <a:p>
            <a:pPr marL="284163" lvl="0" indent="-284163" algn="l" rtl="0">
              <a:lnSpc>
                <a:spcPct val="90000"/>
              </a:lnSpc>
              <a:spcBef>
                <a:spcPts val="1200"/>
              </a:spcBef>
              <a:spcAft>
                <a:spcPts val="0"/>
              </a:spcAft>
              <a:buClr>
                <a:schemeClr val="dk1"/>
              </a:buClr>
              <a:buSzPts val="3200"/>
              <a:buFont typeface="Arial"/>
              <a:buChar char="•"/>
            </a:pPr>
            <a:r>
              <a:rPr lang="en-US" sz="3200"/>
              <a:t>Consider how information is received and transmitted</a:t>
            </a:r>
            <a:endParaRPr/>
          </a:p>
          <a:p>
            <a:pPr marL="284163" lvl="0" indent="-284163" algn="l" rtl="0">
              <a:lnSpc>
                <a:spcPct val="90000"/>
              </a:lnSpc>
              <a:spcBef>
                <a:spcPts val="1200"/>
              </a:spcBef>
              <a:spcAft>
                <a:spcPts val="0"/>
              </a:spcAft>
              <a:buClr>
                <a:schemeClr val="dk1"/>
              </a:buClr>
              <a:buSzPts val="3200"/>
              <a:buFont typeface="Arial"/>
              <a:buChar char="•"/>
            </a:pPr>
            <a:r>
              <a:rPr lang="en-US" sz="3200" b="1" i="1" u="sng"/>
              <a:t>And remember</a:t>
            </a:r>
            <a:r>
              <a:rPr lang="en-US" sz="3200"/>
              <a:t>: we are only entitled to job-related information regarding an employee’s need for leave or accommodations </a:t>
            </a:r>
            <a:r>
              <a:rPr lang="en-US" sz="3200">
                <a:solidFill>
                  <a:srgbClr val="FF0000"/>
                </a:solidFill>
              </a:rPr>
              <a:t>(not the underlying diagnoses, medications, treatment plans and more)</a:t>
            </a:r>
            <a:endParaRPr/>
          </a:p>
          <a:p>
            <a:pPr marL="284163" lvl="0" indent="-80963" algn="l" rtl="0">
              <a:lnSpc>
                <a:spcPct val="90000"/>
              </a:lnSpc>
              <a:spcBef>
                <a:spcPts val="1200"/>
              </a:spcBef>
              <a:spcAft>
                <a:spcPts val="0"/>
              </a:spcAft>
              <a:buClr>
                <a:schemeClr val="dk1"/>
              </a:buClr>
              <a:buSzPts val="3200"/>
              <a:buFont typeface="Arial"/>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descr="" title=""/>
        <p:cNvGrpSpPr/>
        <p:nvPr/>
      </p:nvGrpSpPr>
      <p:grpSpPr>
        <a:xfrm>
          <a:off x="0" y="0"/>
          <a:ext cx="0" cy="0"/>
          <a:chOff x="0" y="0"/>
          <a:chExt cx="0" cy="0"/>
        </a:xfrm>
      </p:grpSpPr>
      <p:sp>
        <p:nvSpPr>
          <p:cNvPr id="506" name="Google Shape;506;p32" descr="" title=""/>
          <p:cNvSpPr txBox="1"/>
          <p:nvPr>
            <p:ph type="title"/>
          </p:nvPr>
        </p:nvSpPr>
        <p:spPr>
          <a:xfrm>
            <a:off x="270933" y="567159"/>
            <a:ext cx="11641667" cy="579891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Calibri"/>
              <a:buNone/>
            </a:pPr>
            <a:r>
              <a:rPr lang="en-US"/>
              <a:t>Returning to Work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descr="" title=""/>
        <p:cNvGrpSpPr/>
        <p:nvPr/>
      </p:nvGrpSpPr>
      <p:grpSpPr>
        <a:xfrm>
          <a:off x="0" y="0"/>
          <a:ext cx="0" cy="0"/>
          <a:chOff x="0" y="0"/>
          <a:chExt cx="0" cy="0"/>
        </a:xfrm>
      </p:grpSpPr>
      <p:sp>
        <p:nvSpPr>
          <p:cNvPr id="218" name="Google Shape;218;g3bf02d2fd1a_0_46" descr="" title=""/>
          <p:cNvSpPr txBox="1"/>
          <p:nvPr>
            <p:ph type="sldNum" idx="12"/>
          </p:nvPr>
        </p:nvSpPr>
        <p:spPr>
          <a:xfrm>
            <a:off x="9067800" y="6553201"/>
            <a:ext cx="2844900" cy="228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a:t>
            </a:fld>
            <a:endParaRPr/>
          </a:p>
        </p:txBody>
      </p:sp>
      <p:sp>
        <p:nvSpPr>
          <p:cNvPr id="219" name="Google Shape;219;g3bf02d2fd1a_0_46" descr="" title=""/>
          <p:cNvSpPr txBox="1"/>
          <p:nvPr>
            <p:ph type="title"/>
          </p:nvPr>
        </p:nvSpPr>
        <p:spPr>
          <a:xfrm>
            <a:off x="1594350" y="127325"/>
            <a:ext cx="10314900" cy="1161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Reference Center</a:t>
            </a:r>
            <a:endParaRPr/>
          </a:p>
        </p:txBody>
      </p:sp>
      <p:sp>
        <p:nvSpPr>
          <p:cNvPr id="220" name="Google Shape;220;g3bf02d2fd1a_0_46" descr="" title=""/>
          <p:cNvSpPr txBox="1"/>
          <p:nvPr>
            <p:ph type="body" idx="1"/>
          </p:nvPr>
        </p:nvSpPr>
        <p:spPr>
          <a:xfrm>
            <a:off x="277825" y="1737349"/>
            <a:ext cx="11631300" cy="51207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None/>
            </a:pPr>
            <a:r>
              <a:rPr lang="en-US" sz="3000" b="1"/>
              <a:t>Stop guessing with Google.</a:t>
            </a:r>
            <a:endParaRPr sz="3000" b="1"/>
          </a:p>
          <a:p>
            <a:pPr marL="0" lvl="0" indent="0" algn="l" rtl="0">
              <a:spcBef>
                <a:spcPts val="600"/>
              </a:spcBef>
              <a:spcAft>
                <a:spcPts val="0"/>
              </a:spcAft>
              <a:buNone/>
            </a:pPr>
            <a:r>
              <a:rPr lang="en-US" sz="3000"/>
              <a:t>Access a single, verified source of truth for all employment law questions to get outside-counsel quality answers in seconds.</a:t>
            </a:r>
            <a:endParaRPr sz="3000"/>
          </a:p>
          <a:p>
            <a:pPr marL="0" lvl="0" indent="0" algn="l" rtl="0">
              <a:spcBef>
                <a:spcPts val="600"/>
              </a:spcBef>
              <a:spcAft>
                <a:spcPts val="0"/>
              </a:spcAft>
              <a:buNone/>
            </a:pPr>
            <a:r>
              <a:t/>
            </a:r>
            <a:endParaRPr sz="3000"/>
          </a:p>
          <a:p>
            <a:pPr marL="0" lvl="0" indent="0" algn="l" rtl="0">
              <a:spcBef>
                <a:spcPts val="600"/>
              </a:spcBef>
              <a:spcAft>
                <a:spcPts val="0"/>
              </a:spcAft>
              <a:buNone/>
            </a:pPr>
            <a:r>
              <a:rPr lang="en-US" sz="3000"/>
              <a:t>✓ Littler Attorney-authored, continuously updated content.</a:t>
            </a:r>
            <a:endParaRPr sz="3000"/>
          </a:p>
          <a:p>
            <a:pPr marL="0" lvl="0" indent="0" algn="l" rtl="0">
              <a:spcBef>
                <a:spcPts val="600"/>
              </a:spcBef>
              <a:spcAft>
                <a:spcPts val="0"/>
              </a:spcAft>
              <a:buNone/>
            </a:pPr>
            <a:r>
              <a:rPr lang="en-US" sz="3000"/>
              <a:t>✓ </a:t>
            </a:r>
            <a:r>
              <a:rPr lang="en-US" sz="3000"/>
              <a:t>Content sourced directly from Littler expertise.</a:t>
            </a:r>
            <a:endParaRPr sz="3000"/>
          </a:p>
          <a:p>
            <a:pPr marL="0" lvl="0" indent="0" algn="l" rtl="0">
              <a:spcBef>
                <a:spcPts val="600"/>
              </a:spcBef>
              <a:spcAft>
                <a:spcPts val="0"/>
              </a:spcAft>
              <a:buNone/>
            </a:pPr>
            <a:r>
              <a:rPr lang="en-US" sz="3000"/>
              <a:t>✓ </a:t>
            </a:r>
            <a:r>
              <a:rPr lang="en-US" sz="3000"/>
              <a:t>Comprehensive federal, state, and local coverage.</a:t>
            </a:r>
            <a:endParaRPr sz="3000"/>
          </a:p>
          <a:p>
            <a:pPr marL="0" lvl="0" indent="0" algn="l" rtl="0">
              <a:spcBef>
                <a:spcPts val="600"/>
              </a:spcBef>
              <a:spcAft>
                <a:spcPts val="0"/>
              </a:spcAft>
              <a:buNone/>
            </a:pPr>
            <a:r>
              <a:t/>
            </a:r>
            <a:endParaRPr sz="3000"/>
          </a:p>
          <a:p>
            <a:pPr marL="0" lvl="0" indent="0" algn="l" rtl="0">
              <a:spcBef>
                <a:spcPts val="600"/>
              </a:spcBef>
              <a:spcAft>
                <a:spcPts val="600"/>
              </a:spcAft>
              <a:buNone/>
            </a:pPr>
            <a:r>
              <a:rPr lang="en-US" sz="3000"/>
              <a:t>30+ topics including FMLA, minimum wage, final pay, workplace posters, pay transparency, predictive scheduling, and more</a:t>
            </a:r>
            <a:endParaRPr sz="3000"/>
          </a:p>
        </p:txBody>
      </p:sp>
      <p:pic>
        <p:nvPicPr>
          <p:cNvPr id="221" name="Google Shape;221;g3bf02d2fd1a_0_46" descr="" title=""/>
          <p:cNvPicPr preferRelativeResize="0"/>
          <p:nvPr/>
        </p:nvPicPr>
        <p:blipFill>
          <a:blip r:embed="rId3">
            <a:alphaModFix/>
          </a:blip>
          <a:stretch>
            <a:fillRect/>
          </a:stretch>
        </p:blipFill>
        <p:spPr>
          <a:xfrm>
            <a:off x="277825" y="127322"/>
            <a:ext cx="1161299" cy="116129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descr="" title=""/>
        <p:cNvGrpSpPr/>
        <p:nvPr/>
      </p:nvGrpSpPr>
      <p:grpSpPr>
        <a:xfrm>
          <a:off x="0" y="0"/>
          <a:ext cx="0" cy="0"/>
          <a:chOff x="0" y="0"/>
          <a:chExt cx="0" cy="0"/>
        </a:xfrm>
      </p:grpSpPr>
      <p:sp>
        <p:nvSpPr>
          <p:cNvPr id="511" name="Google Shape;511;p33" descr="" title=""/>
          <p:cNvSpPr txBox="1"/>
          <p:nvPr>
            <p:ph type="title"/>
          </p:nvPr>
        </p:nvSpPr>
        <p:spPr>
          <a:xfrm>
            <a:off x="277810" y="127322"/>
            <a:ext cx="11631171" cy="11612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t>Practice Time </a:t>
            </a:r>
            <a:endParaRPr/>
          </a:p>
        </p:txBody>
      </p:sp>
      <p:sp>
        <p:nvSpPr>
          <p:cNvPr id="512" name="Google Shape;512;p33" descr="" title=""/>
          <p:cNvSpPr txBox="1"/>
          <p:nvPr>
            <p:ph type="body" idx="1"/>
          </p:nvPr>
        </p:nvSpPr>
        <p:spPr>
          <a:xfrm>
            <a:off x="277813" y="1737360"/>
            <a:ext cx="5696712" cy="4572000"/>
          </a:xfrm>
          <a:prstGeom prst="rect">
            <a:avLst/>
          </a:prstGeom>
          <a:noFill/>
          <a:ln>
            <a:noFill/>
          </a:ln>
        </p:spPr>
        <p:txBody>
          <a:bodyPr spcFirstLastPara="1" wrap="square" lIns="91425" tIns="45700" rIns="91425" bIns="45700" anchor="t" anchorCtr="0">
            <a:normAutofit/>
          </a:bodyPr>
          <a:lstStyle/>
          <a:p>
            <a:pPr marL="284163" lvl="0" indent="-284163" algn="l" rtl="0">
              <a:lnSpc>
                <a:spcPct val="90000"/>
              </a:lnSpc>
              <a:spcBef>
                <a:spcPts val="0"/>
              </a:spcBef>
              <a:spcAft>
                <a:spcPts val="0"/>
              </a:spcAft>
              <a:buClr>
                <a:schemeClr val="dk1"/>
              </a:buClr>
              <a:buSzPts val="2200"/>
              <a:buFont typeface="Arial"/>
              <a:buChar char="•"/>
            </a:pPr>
            <a:r>
              <a:rPr lang="en-US" sz="2200"/>
              <a:t>Joe’s wife had a baby 2 months ago.  Joe has been on FMLA bonding leave enjoying their new “bundle of joy.” </a:t>
            </a:r>
            <a:endParaRPr/>
          </a:p>
          <a:p>
            <a:pPr marL="284163" lvl="0" indent="-284163" algn="l" rtl="0">
              <a:lnSpc>
                <a:spcPct val="90000"/>
              </a:lnSpc>
              <a:spcBef>
                <a:spcPts val="1200"/>
              </a:spcBef>
              <a:spcAft>
                <a:spcPts val="0"/>
              </a:spcAft>
              <a:buClr>
                <a:schemeClr val="dk1"/>
              </a:buClr>
              <a:buSzPts val="2200"/>
              <a:buFont typeface="Arial"/>
              <a:buChar char="•"/>
            </a:pPr>
            <a:r>
              <a:rPr lang="en-US" sz="2200"/>
              <a:t>While Joe has been basking in the joy of parenthood, your company has been struggling.  The end of year numbers were not nearly as good as you had hoped, and to make matters worse, you just lost $10 million in funding. </a:t>
            </a:r>
            <a:endParaRPr/>
          </a:p>
          <a:p>
            <a:pPr marL="284163" lvl="0" indent="-284163" algn="l" rtl="0">
              <a:lnSpc>
                <a:spcPct val="90000"/>
              </a:lnSpc>
              <a:spcBef>
                <a:spcPts val="1200"/>
              </a:spcBef>
              <a:spcAft>
                <a:spcPts val="0"/>
              </a:spcAft>
              <a:buClr>
                <a:schemeClr val="dk1"/>
              </a:buClr>
              <a:buSzPts val="2200"/>
              <a:buFont typeface="Arial"/>
              <a:buChar char="•"/>
            </a:pPr>
            <a:r>
              <a:rPr lang="en-US" sz="2200"/>
              <a:t>You are conducting a RIF, and Joe will be included in it.  </a:t>
            </a:r>
            <a:endParaRPr/>
          </a:p>
          <a:p>
            <a:pPr marL="0" lvl="0" indent="0" algn="l" rtl="0">
              <a:lnSpc>
                <a:spcPct val="90000"/>
              </a:lnSpc>
              <a:spcBef>
                <a:spcPts val="1200"/>
              </a:spcBef>
              <a:spcAft>
                <a:spcPts val="0"/>
              </a:spcAft>
              <a:buClr>
                <a:srgbClr val="FF0000"/>
              </a:buClr>
              <a:buSzPts val="2200"/>
              <a:buNone/>
            </a:pPr>
            <a:r>
              <a:rPr lang="en-US" sz="2200" b="1" i="1">
                <a:solidFill>
                  <a:srgbClr val="FF0000"/>
                </a:solidFill>
              </a:rPr>
              <a:t>Can Joe be included in the RIF while out on leave? </a:t>
            </a:r>
            <a:r>
              <a:rPr lang="en-US" sz="2200" b="1">
                <a:solidFill>
                  <a:srgbClr val="FF0000"/>
                </a:solidFill>
              </a:rPr>
              <a:t> </a:t>
            </a:r>
            <a:endParaRPr/>
          </a:p>
        </p:txBody>
      </p:sp>
      <p:pic>
        <p:nvPicPr>
          <p:cNvPr id="513" name="Google Shape;513;p33" descr="" title=""/>
          <p:cNvPicPr preferRelativeResize="0"/>
          <p:nvPr/>
        </p:nvPicPr>
        <p:blipFill rotWithShape="1">
          <a:blip r:embed="rId3">
            <a:alphaModFix/>
          </a:blip>
          <a:srcRect l="0" t="11766" r="2" b="7979"/>
          <a:stretch/>
        </p:blipFill>
        <p:spPr>
          <a:xfrm>
            <a:off x="6227064" y="1734158"/>
            <a:ext cx="5696712" cy="457198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descr="" title=""/>
        <p:cNvGrpSpPr/>
        <p:nvPr/>
      </p:nvGrpSpPr>
      <p:grpSpPr>
        <a:xfrm>
          <a:off x="0" y="0"/>
          <a:ext cx="0" cy="0"/>
          <a:chOff x="0" y="0"/>
          <a:chExt cx="0" cy="0"/>
        </a:xfrm>
      </p:grpSpPr>
      <p:sp>
        <p:nvSpPr>
          <p:cNvPr id="518" name="Google Shape;518;p34" descr="" title=""/>
          <p:cNvSpPr txBox="1"/>
          <p:nvPr>
            <p:ph type="title"/>
          </p:nvPr>
        </p:nvSpPr>
        <p:spPr>
          <a:xfrm>
            <a:off x="277810" y="127322"/>
            <a:ext cx="11631171" cy="11612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t>Reinstatement </a:t>
            </a:r>
            <a:endParaRPr/>
          </a:p>
        </p:txBody>
      </p:sp>
      <p:sp>
        <p:nvSpPr>
          <p:cNvPr id="519" name="Google Shape;519;p34" descr="" title=""/>
          <p:cNvSpPr txBox="1"/>
          <p:nvPr>
            <p:ph type="body" idx="1"/>
          </p:nvPr>
        </p:nvSpPr>
        <p:spPr>
          <a:xfrm>
            <a:off x="277813" y="1737360"/>
            <a:ext cx="11631168" cy="4572000"/>
          </a:xfrm>
          <a:prstGeom prst="rect">
            <a:avLst/>
          </a:prstGeom>
          <a:noFill/>
          <a:ln>
            <a:noFill/>
          </a:ln>
        </p:spPr>
        <p:txBody>
          <a:bodyPr spcFirstLastPara="1" wrap="square" lIns="91425" tIns="45700" rIns="91425" bIns="45700" anchor="t" anchorCtr="0">
            <a:noAutofit/>
          </a:bodyPr>
          <a:lstStyle/>
          <a:p>
            <a:pPr marL="284163" lvl="0" indent="-284163" algn="l" rtl="0">
              <a:lnSpc>
                <a:spcPct val="90000"/>
              </a:lnSpc>
              <a:spcBef>
                <a:spcPts val="0"/>
              </a:spcBef>
              <a:spcAft>
                <a:spcPts val="0"/>
              </a:spcAft>
              <a:buClr>
                <a:schemeClr val="dk1"/>
              </a:buClr>
              <a:buSzPts val="2800"/>
              <a:buFont typeface="Arial"/>
              <a:buChar char="•"/>
            </a:pPr>
            <a:r>
              <a:rPr lang="en-US" sz="2800"/>
              <a:t>Reinstatement to the “same or equivalent position”</a:t>
            </a:r>
            <a:endParaRPr/>
          </a:p>
          <a:p>
            <a:pPr marL="692150" lvl="1" indent="-346075" algn="l" rtl="0">
              <a:lnSpc>
                <a:spcPct val="90000"/>
              </a:lnSpc>
              <a:spcBef>
                <a:spcPts val="600"/>
              </a:spcBef>
              <a:spcAft>
                <a:spcPts val="0"/>
              </a:spcAft>
              <a:buClr>
                <a:schemeClr val="dk1"/>
              </a:buClr>
              <a:buSzPts val="2400"/>
              <a:buChar char="–"/>
            </a:pPr>
            <a:r>
              <a:rPr lang="en-US" sz="2400"/>
              <a:t>“Virtually identical:” same pay, same shift, same benefits, same worksite, same duties, etc.</a:t>
            </a:r>
            <a:endParaRPr/>
          </a:p>
          <a:p>
            <a:pPr marL="692150" lvl="1" indent="-346075" algn="l" rtl="0">
              <a:lnSpc>
                <a:spcPct val="90000"/>
              </a:lnSpc>
              <a:spcBef>
                <a:spcPts val="600"/>
              </a:spcBef>
              <a:spcAft>
                <a:spcPts val="0"/>
              </a:spcAft>
              <a:buClr>
                <a:schemeClr val="dk1"/>
              </a:buClr>
              <a:buSzPts val="2400"/>
              <a:buChar char="–"/>
            </a:pPr>
            <a:r>
              <a:rPr lang="en-US" sz="2400"/>
              <a:t>If the employee can perform the essential job functions (with or without an accommodation)</a:t>
            </a:r>
            <a:endParaRPr/>
          </a:p>
          <a:p>
            <a:pPr marL="692150" lvl="1" indent="-346075" algn="l" rtl="0">
              <a:lnSpc>
                <a:spcPct val="90000"/>
              </a:lnSpc>
              <a:spcBef>
                <a:spcPts val="600"/>
              </a:spcBef>
              <a:spcAft>
                <a:spcPts val="0"/>
              </a:spcAft>
              <a:buClr>
                <a:srgbClr val="FF0000"/>
              </a:buClr>
              <a:buSzPts val="2400"/>
              <a:buChar char="–"/>
            </a:pPr>
            <a:r>
              <a:rPr lang="en-US" sz="2400">
                <a:solidFill>
                  <a:srgbClr val="FF0000"/>
                </a:solidFill>
              </a:rPr>
              <a:t>Remember, no such thing as “undue hardship” </a:t>
            </a:r>
            <a:endParaRPr/>
          </a:p>
          <a:p>
            <a:pPr marL="284163" lvl="0" indent="-284163" algn="l" rtl="0">
              <a:lnSpc>
                <a:spcPct val="90000"/>
              </a:lnSpc>
              <a:spcBef>
                <a:spcPts val="1200"/>
              </a:spcBef>
              <a:spcAft>
                <a:spcPts val="0"/>
              </a:spcAft>
              <a:buClr>
                <a:schemeClr val="dk1"/>
              </a:buClr>
              <a:buSzPts val="2800"/>
              <a:buFont typeface="Arial"/>
              <a:buChar char="•"/>
            </a:pPr>
            <a:r>
              <a:rPr lang="en-US" sz="2800"/>
              <a:t>There is “no greater right” than if they had been at work </a:t>
            </a:r>
            <a:endParaRPr/>
          </a:p>
          <a:p>
            <a:pPr marL="692150" lvl="1" indent="-346075" algn="l" rtl="0">
              <a:lnSpc>
                <a:spcPct val="90000"/>
              </a:lnSpc>
              <a:spcBef>
                <a:spcPts val="600"/>
              </a:spcBef>
              <a:spcAft>
                <a:spcPts val="0"/>
              </a:spcAft>
              <a:buClr>
                <a:schemeClr val="dk1"/>
              </a:buClr>
              <a:buSzPts val="2400"/>
              <a:buChar char="–"/>
            </a:pPr>
            <a:r>
              <a:rPr lang="en-US" sz="2400"/>
              <a:t>BUT: incredibly high risk of terminating employees while on leave, or immediately after their return</a:t>
            </a:r>
            <a:endParaRPr/>
          </a:p>
          <a:p>
            <a:pPr marL="0" lvl="0" indent="0" algn="ctr" rtl="0">
              <a:lnSpc>
                <a:spcPct val="90000"/>
              </a:lnSpc>
              <a:spcBef>
                <a:spcPts val="1200"/>
              </a:spcBef>
              <a:spcAft>
                <a:spcPts val="0"/>
              </a:spcAft>
              <a:buClr>
                <a:schemeClr val="dk1"/>
              </a:buClr>
              <a:buSzPts val="2800"/>
              <a:buNone/>
            </a:pPr>
            <a:r>
              <a:t/>
            </a:r>
            <a:endParaRPr sz="28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descr="" title=""/>
        <p:cNvGrpSpPr/>
        <p:nvPr/>
      </p:nvGrpSpPr>
      <p:grpSpPr>
        <a:xfrm>
          <a:off x="0" y="0"/>
          <a:ext cx="0" cy="0"/>
          <a:chOff x="0" y="0"/>
          <a:chExt cx="0" cy="0"/>
        </a:xfrm>
      </p:grpSpPr>
      <p:sp>
        <p:nvSpPr>
          <p:cNvPr id="525" name="Google Shape;525;p35" descr="" title=""/>
          <p:cNvSpPr txBox="1"/>
          <p:nvPr>
            <p:ph type="body" idx="1"/>
          </p:nvPr>
        </p:nvSpPr>
        <p:spPr>
          <a:xfrm>
            <a:off x="277813" y="1737360"/>
            <a:ext cx="11631168" cy="4572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6000"/>
              <a:buNone/>
            </a:pPr>
            <a:r>
              <a:rPr lang="en-US" sz="6000" b="1" i="1">
                <a:solidFill>
                  <a:srgbClr val="FF0000"/>
                </a:solidFill>
              </a:rPr>
              <a:t>What if the employee Cannot Return After 12 weeks? </a:t>
            </a:r>
            <a:endParaRPr/>
          </a:p>
          <a:p>
            <a:pPr marL="0" lvl="0" indent="0" algn="ctr" rtl="0">
              <a:lnSpc>
                <a:spcPct val="90000"/>
              </a:lnSpc>
              <a:spcBef>
                <a:spcPts val="1200"/>
              </a:spcBef>
              <a:spcAft>
                <a:spcPts val="0"/>
              </a:spcAft>
              <a:buClr>
                <a:schemeClr val="dk1"/>
              </a:buClr>
              <a:buSzPts val="6000"/>
              <a:buNone/>
            </a:pPr>
            <a:r>
              <a:t/>
            </a:r>
            <a:endParaRPr sz="6000" b="1" i="1">
              <a:solidFill>
                <a:srgbClr val="FF0000"/>
              </a:solidFill>
            </a:endParaRPr>
          </a:p>
          <a:p>
            <a:pPr marL="0" lvl="0" indent="0" algn="ctr" rtl="0">
              <a:lnSpc>
                <a:spcPct val="90000"/>
              </a:lnSpc>
              <a:spcBef>
                <a:spcPts val="1200"/>
              </a:spcBef>
              <a:spcAft>
                <a:spcPts val="0"/>
              </a:spcAft>
              <a:buClr>
                <a:schemeClr val="dk1"/>
              </a:buClr>
              <a:buSzPts val="3600"/>
              <a:buNone/>
            </a:pPr>
            <a:r>
              <a:rPr lang="en-US" sz="3600"/>
              <a:t>(or never qualified for FMLA in the first place?)</a:t>
            </a:r>
            <a:endParaRPr/>
          </a:p>
          <a:p>
            <a:pPr marL="284163" lvl="0" indent="-80963" algn="l" rtl="0">
              <a:lnSpc>
                <a:spcPct val="90000"/>
              </a:lnSpc>
              <a:spcBef>
                <a:spcPts val="1200"/>
              </a:spcBef>
              <a:spcAft>
                <a:spcPts val="0"/>
              </a:spcAft>
              <a:buClr>
                <a:schemeClr val="dk1"/>
              </a:buClr>
              <a:buSzPts val="3200"/>
              <a:buFont typeface="Arial"/>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descr="" title=""/>
        <p:cNvGrpSpPr/>
        <p:nvPr/>
      </p:nvGrpSpPr>
      <p:grpSpPr>
        <a:xfrm>
          <a:off x="0" y="0"/>
          <a:ext cx="0" cy="0"/>
          <a:chOff x="0" y="0"/>
          <a:chExt cx="0" cy="0"/>
        </a:xfrm>
      </p:grpSpPr>
      <p:sp>
        <p:nvSpPr>
          <p:cNvPr id="530" name="Google Shape;530;p36" descr="" title=""/>
          <p:cNvSpPr txBox="1"/>
          <p:nvPr>
            <p:ph type="title"/>
          </p:nvPr>
        </p:nvSpPr>
        <p:spPr>
          <a:xfrm>
            <a:off x="277810" y="127322"/>
            <a:ext cx="11631171" cy="116121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t>Practice Time </a:t>
            </a:r>
            <a:endParaRPr/>
          </a:p>
        </p:txBody>
      </p:sp>
      <p:sp>
        <p:nvSpPr>
          <p:cNvPr id="531" name="Google Shape;531;p36" descr="" title=""/>
          <p:cNvSpPr txBox="1"/>
          <p:nvPr>
            <p:ph type="body" idx="1"/>
          </p:nvPr>
        </p:nvSpPr>
        <p:spPr>
          <a:xfrm>
            <a:off x="277813" y="1737360"/>
            <a:ext cx="5696712" cy="4572000"/>
          </a:xfrm>
          <a:prstGeom prst="rect">
            <a:avLst/>
          </a:prstGeom>
          <a:noFill/>
          <a:ln>
            <a:noFill/>
          </a:ln>
        </p:spPr>
        <p:txBody>
          <a:bodyPr spcFirstLastPara="1" wrap="square" lIns="91425" tIns="45700" rIns="91425" bIns="45700" anchor="t" anchorCtr="0">
            <a:normAutofit/>
          </a:bodyPr>
          <a:lstStyle/>
          <a:p>
            <a:pPr marL="284163" lvl="0" indent="-284163" algn="l" rtl="0">
              <a:lnSpc>
                <a:spcPct val="90000"/>
              </a:lnSpc>
              <a:spcBef>
                <a:spcPts val="0"/>
              </a:spcBef>
              <a:spcAft>
                <a:spcPts val="0"/>
              </a:spcAft>
              <a:buClr>
                <a:schemeClr val="dk1"/>
              </a:buClr>
              <a:buSzPts val="2700"/>
              <a:buFont typeface="Arial"/>
              <a:buChar char="•"/>
            </a:pPr>
            <a:r>
              <a:rPr lang="en-US" sz="2700"/>
              <a:t>Your newest employee has been with you for six months, and suddenly he reveals he has been diagnosed with cancer and asks to take a three-month leave immediately for treatment.</a:t>
            </a:r>
            <a:endParaRPr/>
          </a:p>
          <a:p>
            <a:pPr marL="284163" lvl="0" indent="-284163" algn="l" rtl="0">
              <a:lnSpc>
                <a:spcPct val="90000"/>
              </a:lnSpc>
              <a:spcBef>
                <a:spcPts val="1200"/>
              </a:spcBef>
              <a:spcAft>
                <a:spcPts val="0"/>
              </a:spcAft>
              <a:buClr>
                <a:schemeClr val="dk1"/>
              </a:buClr>
              <a:buSzPts val="2700"/>
              <a:buFont typeface="Arial"/>
              <a:buChar char="•"/>
            </a:pPr>
            <a:r>
              <a:rPr lang="en-US" sz="2700"/>
              <a:t>You know FMLA leave is not available until he has been with the Company for at least 12 months.</a:t>
            </a:r>
            <a:endParaRPr/>
          </a:p>
          <a:p>
            <a:pPr marL="0" lvl="0" indent="0" algn="l" rtl="0">
              <a:lnSpc>
                <a:spcPct val="90000"/>
              </a:lnSpc>
              <a:spcBef>
                <a:spcPts val="1200"/>
              </a:spcBef>
              <a:spcAft>
                <a:spcPts val="0"/>
              </a:spcAft>
              <a:buClr>
                <a:srgbClr val="FF0000"/>
              </a:buClr>
              <a:buSzPts val="2700"/>
              <a:buNone/>
            </a:pPr>
            <a:r>
              <a:rPr lang="en-US" sz="2700" b="1" i="1">
                <a:solidFill>
                  <a:srgbClr val="FF0000"/>
                </a:solidFill>
              </a:rPr>
              <a:t>Where do we go from here?</a:t>
            </a:r>
            <a:endParaRPr/>
          </a:p>
          <a:p>
            <a:pPr marL="0" lvl="0" indent="0" algn="l" rtl="0">
              <a:lnSpc>
                <a:spcPct val="90000"/>
              </a:lnSpc>
              <a:spcBef>
                <a:spcPts val="1200"/>
              </a:spcBef>
              <a:spcAft>
                <a:spcPts val="0"/>
              </a:spcAft>
              <a:buClr>
                <a:schemeClr val="dk1"/>
              </a:buClr>
              <a:buSzPts val="2700"/>
              <a:buNone/>
            </a:pPr>
            <a:r>
              <a:t/>
            </a:r>
            <a:endParaRPr sz="2700"/>
          </a:p>
        </p:txBody>
      </p:sp>
      <p:pic>
        <p:nvPicPr>
          <p:cNvPr id="532" name="Google Shape;532;p36" descr="" title=""/>
          <p:cNvPicPr preferRelativeResize="0"/>
          <p:nvPr/>
        </p:nvPicPr>
        <p:blipFill rotWithShape="1">
          <a:blip r:embed="rId3">
            <a:alphaModFix/>
          </a:blip>
          <a:srcRect l="5116" t="0" r="1954" b="0"/>
          <a:stretch/>
        </p:blipFill>
        <p:spPr>
          <a:xfrm>
            <a:off x="6227064" y="1734152"/>
            <a:ext cx="5696712" cy="4572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descr="" title=""/>
        <p:cNvGrpSpPr/>
        <p:nvPr/>
      </p:nvGrpSpPr>
      <p:grpSpPr>
        <a:xfrm>
          <a:off x="0" y="0"/>
          <a:ext cx="0" cy="0"/>
          <a:chOff x="0" y="0"/>
          <a:chExt cx="0" cy="0"/>
        </a:xfrm>
      </p:grpSpPr>
      <p:sp>
        <p:nvSpPr>
          <p:cNvPr id="537" name="Google Shape;537;p37" descr="" title=""/>
          <p:cNvSpPr txBox="1"/>
          <p:nvPr>
            <p:ph type="sldNum" idx="12"/>
          </p:nvPr>
        </p:nvSpPr>
        <p:spPr>
          <a:xfrm>
            <a:off x="9067800" y="6553201"/>
            <a:ext cx="28448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descr="" title=""/>
        <p:cNvGrpSpPr/>
        <p:nvPr/>
      </p:nvGrpSpPr>
      <p:grpSpPr>
        <a:xfrm>
          <a:off x="0" y="0"/>
          <a:ext cx="0" cy="0"/>
          <a:chOff x="0" y="0"/>
          <a:chExt cx="0" cy="0"/>
        </a:xfrm>
      </p:grpSpPr>
      <p:sp>
        <p:nvSpPr>
          <p:cNvPr id="543" name="Google Shape;543;p38" descr="" title=""/>
          <p:cNvSpPr txBox="1"/>
          <p:nvPr>
            <p:ph type="sldNum" idx="12"/>
          </p:nvPr>
        </p:nvSpPr>
        <p:spPr>
          <a:xfrm>
            <a:off x="9067800" y="6553201"/>
            <a:ext cx="2844800" cy="228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descr="" title=""/>
        <p:cNvGrpSpPr/>
        <p:nvPr/>
      </p:nvGrpSpPr>
      <p:grpSpPr>
        <a:xfrm>
          <a:off x="0" y="0"/>
          <a:ext cx="0" cy="0"/>
          <a:chOff x="0" y="0"/>
          <a:chExt cx="0" cy="0"/>
        </a:xfrm>
      </p:grpSpPr>
      <p:sp>
        <p:nvSpPr>
          <p:cNvPr id="227" name="Google Shape;227;g3bf02d2fd1a_0_333" descr="" title=""/>
          <p:cNvSpPr txBox="1"/>
          <p:nvPr>
            <p:ph type="sldNum" idx="12"/>
          </p:nvPr>
        </p:nvSpPr>
        <p:spPr>
          <a:xfrm>
            <a:off x="9067800" y="6553201"/>
            <a:ext cx="2844900" cy="228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a:t>
            </a:fld>
            <a:endParaRPr/>
          </a:p>
        </p:txBody>
      </p:sp>
      <p:sp>
        <p:nvSpPr>
          <p:cNvPr id="228" name="Google Shape;228;g3bf02d2fd1a_0_333" descr="" title=""/>
          <p:cNvSpPr txBox="1"/>
          <p:nvPr>
            <p:ph type="title"/>
          </p:nvPr>
        </p:nvSpPr>
        <p:spPr>
          <a:xfrm>
            <a:off x="277810" y="127322"/>
            <a:ext cx="11631300" cy="1161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Rapid answer common HR questions on 30+ topics</a:t>
            </a:r>
            <a:endParaRPr/>
          </a:p>
        </p:txBody>
      </p:sp>
      <p:pic>
        <p:nvPicPr>
          <p:cNvPr id="229" name="Google Shape;229;g3bf02d2fd1a_0_333" descr="" title=""/>
          <p:cNvPicPr preferRelativeResize="0"/>
          <p:nvPr/>
        </p:nvPicPr>
        <p:blipFill>
          <a:blip r:embed="rId3">
            <a:alphaModFix/>
          </a:blip>
          <a:stretch>
            <a:fillRect/>
          </a:stretch>
        </p:blipFill>
        <p:spPr>
          <a:xfrm>
            <a:off x="587575" y="1595026"/>
            <a:ext cx="11011751" cy="52629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descr="" title=""/>
        <p:cNvGrpSpPr/>
        <p:nvPr/>
      </p:nvGrpSpPr>
      <p:grpSpPr>
        <a:xfrm>
          <a:off x="0" y="0"/>
          <a:ext cx="0" cy="0"/>
          <a:chOff x="0" y="0"/>
          <a:chExt cx="0" cy="0"/>
        </a:xfrm>
      </p:grpSpPr>
      <p:sp>
        <p:nvSpPr>
          <p:cNvPr id="235" name="Google Shape;235;g3bf02d2fd1a_0_341" descr="" title=""/>
          <p:cNvSpPr txBox="1"/>
          <p:nvPr>
            <p:ph type="sldNum" idx="12"/>
          </p:nvPr>
        </p:nvSpPr>
        <p:spPr>
          <a:xfrm>
            <a:off x="9067800" y="6553201"/>
            <a:ext cx="2844900" cy="228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a:t>
            </a:fld>
            <a:endParaRPr/>
          </a:p>
        </p:txBody>
      </p:sp>
      <p:sp>
        <p:nvSpPr>
          <p:cNvPr id="236" name="Google Shape;236;g3bf02d2fd1a_0_341" descr="" title=""/>
          <p:cNvSpPr txBox="1"/>
          <p:nvPr>
            <p:ph type="title"/>
          </p:nvPr>
        </p:nvSpPr>
        <p:spPr>
          <a:xfrm>
            <a:off x="277810" y="127322"/>
            <a:ext cx="11631300" cy="1161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Easily compare </a:t>
            </a:r>
            <a:r>
              <a:rPr lang="en-US"/>
              <a:t>requirements</a:t>
            </a:r>
            <a:r>
              <a:rPr lang="en-US"/>
              <a:t> across jurisdictions</a:t>
            </a:r>
            <a:endParaRPr/>
          </a:p>
        </p:txBody>
      </p:sp>
      <p:pic>
        <p:nvPicPr>
          <p:cNvPr id="237" name="Google Shape;237;g3bf02d2fd1a_0_341" descr="" title=""/>
          <p:cNvPicPr preferRelativeResize="0"/>
          <p:nvPr/>
        </p:nvPicPr>
        <p:blipFill>
          <a:blip r:embed="rId3">
            <a:alphaModFix/>
          </a:blip>
          <a:stretch>
            <a:fillRect/>
          </a:stretch>
        </p:blipFill>
        <p:spPr>
          <a:xfrm>
            <a:off x="1760349" y="1523050"/>
            <a:ext cx="8825726" cy="53349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descr="" title=""/>
        <p:cNvGrpSpPr/>
        <p:nvPr/>
      </p:nvGrpSpPr>
      <p:grpSpPr>
        <a:xfrm>
          <a:off x="0" y="0"/>
          <a:ext cx="0" cy="0"/>
          <a:chOff x="0" y="0"/>
          <a:chExt cx="0" cy="0"/>
        </a:xfrm>
      </p:grpSpPr>
      <p:sp>
        <p:nvSpPr>
          <p:cNvPr id="243" name="Google Shape;243;g3bf02d2fd1a_0_323" descr="" title=""/>
          <p:cNvSpPr txBox="1"/>
          <p:nvPr>
            <p:ph type="sldNum" idx="12"/>
          </p:nvPr>
        </p:nvSpPr>
        <p:spPr>
          <a:xfrm>
            <a:off x="9067800" y="6553201"/>
            <a:ext cx="2844900" cy="228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a:t>
            </a:fld>
            <a:endParaRPr/>
          </a:p>
        </p:txBody>
      </p:sp>
      <p:sp>
        <p:nvSpPr>
          <p:cNvPr id="244" name="Google Shape;244;g3bf02d2fd1a_0_323" descr="" title=""/>
          <p:cNvSpPr txBox="1"/>
          <p:nvPr>
            <p:ph type="title"/>
          </p:nvPr>
        </p:nvSpPr>
        <p:spPr>
          <a:xfrm>
            <a:off x="277810" y="127322"/>
            <a:ext cx="11631300" cy="1161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View all upcoming policy changes by state</a:t>
            </a:r>
            <a:endParaRPr/>
          </a:p>
        </p:txBody>
      </p:sp>
      <p:pic>
        <p:nvPicPr>
          <p:cNvPr id="245" name="Google Shape;245;g3bf02d2fd1a_0_323" descr="" title=""/>
          <p:cNvPicPr preferRelativeResize="0"/>
          <p:nvPr/>
        </p:nvPicPr>
        <p:blipFill>
          <a:blip r:embed="rId3">
            <a:alphaModFix/>
          </a:blip>
          <a:stretch>
            <a:fillRect/>
          </a:stretch>
        </p:blipFill>
        <p:spPr>
          <a:xfrm>
            <a:off x="237388" y="1797825"/>
            <a:ext cx="11717224" cy="3871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descr="" title=""/>
        <p:cNvGrpSpPr/>
        <p:nvPr/>
      </p:nvGrpSpPr>
      <p:grpSpPr>
        <a:xfrm>
          <a:off x="0" y="0"/>
          <a:ext cx="0" cy="0"/>
          <a:chOff x="0" y="0"/>
          <a:chExt cx="0" cy="0"/>
        </a:xfrm>
      </p:grpSpPr>
      <p:sp>
        <p:nvSpPr>
          <p:cNvPr id="250" name="Google Shape;250;g3bf02d2fd1a_0_53" descr="" title=""/>
          <p:cNvSpPr txBox="1"/>
          <p:nvPr>
            <p:ph type="title"/>
          </p:nvPr>
        </p:nvSpPr>
        <p:spPr>
          <a:xfrm>
            <a:off x="370413" y="169763"/>
            <a:ext cx="15508500" cy="154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800"/>
              <a:buFont typeface="Calibri"/>
              <a:buNone/>
            </a:pPr>
            <a:r>
              <a:rPr lang="en-US"/>
              <a:t>Sign Up for a Demo</a:t>
            </a:r>
            <a:endParaRPr/>
          </a:p>
        </p:txBody>
      </p:sp>
      <p:sp>
        <p:nvSpPr>
          <p:cNvPr id="251" name="Google Shape;251;g3bf02d2fd1a_0_53" descr="" title=""/>
          <p:cNvSpPr txBox="1"/>
          <p:nvPr>
            <p:ph type="body" idx="1"/>
          </p:nvPr>
        </p:nvSpPr>
        <p:spPr>
          <a:xfrm>
            <a:off x="370417" y="1608205"/>
            <a:ext cx="7595700" cy="6096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000"/>
              <a:buNone/>
            </a:pPr>
            <a:r>
              <a:rPr lang="en-US" sz="2700" b="1"/>
              <a:t>Three ways to sign up for a demo: </a:t>
            </a:r>
            <a:endParaRPr/>
          </a:p>
          <a:p>
            <a:pPr marL="355600" lvl="0" indent="-361950" algn="l" rtl="0">
              <a:lnSpc>
                <a:spcPct val="90000"/>
              </a:lnSpc>
              <a:spcBef>
                <a:spcPts val="500"/>
              </a:spcBef>
              <a:spcAft>
                <a:spcPts val="0"/>
              </a:spcAft>
              <a:buClr>
                <a:schemeClr val="dk1"/>
              </a:buClr>
              <a:buSzPts val="2700"/>
              <a:buFont typeface="Arial"/>
              <a:buAutoNum type="arabicPeriod"/>
            </a:pPr>
            <a:r>
              <a:rPr lang="en-US" sz="2700"/>
              <a:t>Reply “Yes” to the on-screen poll</a:t>
            </a:r>
            <a:endParaRPr/>
          </a:p>
          <a:p>
            <a:pPr marL="355600" lvl="0" indent="-361950" algn="l" rtl="0">
              <a:lnSpc>
                <a:spcPct val="90000"/>
              </a:lnSpc>
              <a:spcBef>
                <a:spcPts val="1100"/>
              </a:spcBef>
              <a:spcAft>
                <a:spcPts val="0"/>
              </a:spcAft>
              <a:buClr>
                <a:schemeClr val="dk1"/>
              </a:buClr>
              <a:buSzPts val="2700"/>
              <a:buFont typeface="Arial"/>
              <a:buAutoNum type="arabicPeriod"/>
            </a:pPr>
            <a:r>
              <a:rPr lang="en-US" sz="2700"/>
              <a:t>Visit our website: Compliancehr.com</a:t>
            </a:r>
            <a:endParaRPr sz="2700"/>
          </a:p>
          <a:p>
            <a:pPr marL="355600" lvl="0" indent="-361950" algn="l" rtl="0">
              <a:lnSpc>
                <a:spcPct val="90000"/>
              </a:lnSpc>
              <a:spcBef>
                <a:spcPts val="1100"/>
              </a:spcBef>
              <a:spcAft>
                <a:spcPts val="0"/>
              </a:spcAft>
              <a:buClr>
                <a:schemeClr val="dk1"/>
              </a:buClr>
              <a:buSzPts val="2700"/>
              <a:buFont typeface="Arial"/>
              <a:buAutoNum type="arabicPeriod"/>
            </a:pPr>
            <a:r>
              <a:rPr lang="en-US" sz="2700"/>
              <a:t>Email our team at demo@compliancehr.com</a:t>
            </a:r>
            <a:endParaRPr/>
          </a:p>
          <a:p>
            <a:pPr marL="0" lvl="0" indent="0" algn="l" rtl="0">
              <a:lnSpc>
                <a:spcPct val="90000"/>
              </a:lnSpc>
              <a:spcBef>
                <a:spcPts val="2300"/>
              </a:spcBef>
              <a:spcAft>
                <a:spcPts val="0"/>
              </a:spcAft>
              <a:buClr>
                <a:srgbClr val="000000"/>
              </a:buClr>
              <a:buSzPts val="2000"/>
              <a:buNone/>
            </a:pPr>
            <a:r>
              <a:rPr lang="en-US" sz="2700" b="1"/>
              <a:t>Benefits of a custom demo:</a:t>
            </a:r>
            <a:endParaRPr/>
          </a:p>
          <a:p>
            <a:pPr marL="342900" lvl="0" indent="-349250" algn="l" rtl="0">
              <a:lnSpc>
                <a:spcPct val="90000"/>
              </a:lnSpc>
              <a:spcBef>
                <a:spcPts val="500"/>
              </a:spcBef>
              <a:spcAft>
                <a:spcPts val="0"/>
              </a:spcAft>
              <a:buClr>
                <a:schemeClr val="dk1"/>
              </a:buClr>
              <a:buSzPts val="2700"/>
              <a:buFont typeface="Arial"/>
              <a:buChar char="•"/>
            </a:pPr>
            <a:r>
              <a:rPr lang="en-US" sz="2700"/>
              <a:t>Discuss your organization’s requirements/challenges</a:t>
            </a:r>
            <a:endParaRPr/>
          </a:p>
          <a:p>
            <a:pPr marL="342900" lvl="0" indent="-349250" algn="l" rtl="0">
              <a:lnSpc>
                <a:spcPct val="90000"/>
              </a:lnSpc>
              <a:spcBef>
                <a:spcPts val="1100"/>
              </a:spcBef>
              <a:spcAft>
                <a:spcPts val="0"/>
              </a:spcAft>
              <a:buClr>
                <a:schemeClr val="dk1"/>
              </a:buClr>
              <a:buSzPts val="2700"/>
              <a:buFont typeface="Arial"/>
              <a:buChar char="•"/>
            </a:pPr>
            <a:r>
              <a:rPr lang="en-US" sz="2700"/>
              <a:t>Review Navigator Suite Solutions</a:t>
            </a:r>
            <a:endParaRPr/>
          </a:p>
          <a:p>
            <a:pPr marL="342900" lvl="0" indent="-349250" algn="l" rtl="0">
              <a:lnSpc>
                <a:spcPct val="90000"/>
              </a:lnSpc>
              <a:spcBef>
                <a:spcPts val="1100"/>
              </a:spcBef>
              <a:spcAft>
                <a:spcPts val="0"/>
              </a:spcAft>
              <a:buClr>
                <a:schemeClr val="dk1"/>
              </a:buClr>
              <a:buSzPts val="2700"/>
              <a:buFont typeface="Arial"/>
              <a:buChar char="•"/>
            </a:pPr>
            <a:r>
              <a:rPr lang="en-US" sz="2700"/>
              <a:t>Share compliance methodologies </a:t>
            </a:r>
            <a:endParaRPr/>
          </a:p>
        </p:txBody>
      </p:sp>
      <p:pic>
        <p:nvPicPr>
          <p:cNvPr id="252" name="Google Shape;252;g3bf02d2fd1a_0_53" descr="" title=""/>
          <p:cNvPicPr preferRelativeResize="0"/>
          <p:nvPr/>
        </p:nvPicPr>
        <p:blipFill rotWithShape="1">
          <a:blip r:embed="rId3">
            <a:alphaModFix/>
          </a:blip>
          <a:srcRect l="10426" t="37072" r="58475" b="49593"/>
          <a:stretch/>
        </p:blipFill>
        <p:spPr>
          <a:xfrm>
            <a:off x="6398852" y="1596417"/>
            <a:ext cx="5118317" cy="123450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53" name="Google Shape;253;g3bf02d2fd1a_0_53" descr="" title=""/>
          <p:cNvPicPr preferRelativeResize="0"/>
          <p:nvPr/>
        </p:nvPicPr>
        <p:blipFill rotWithShape="1">
          <a:blip r:embed="rId4">
            <a:alphaModFix/>
          </a:blip>
          <a:srcRect l="68414" t="65854" r="12375" b="7641"/>
          <a:stretch/>
        </p:blipFill>
        <p:spPr>
          <a:xfrm>
            <a:off x="6398848" y="3681588"/>
            <a:ext cx="2986157" cy="231749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descr="" title=""/>
        <p:cNvGrpSpPr/>
        <p:nvPr/>
      </p:nvGrpSpPr>
      <p:grpSpPr>
        <a:xfrm>
          <a:off x="0" y="0"/>
          <a:ext cx="0" cy="0"/>
          <a:chOff x="0" y="0"/>
          <a:chExt cx="0" cy="0"/>
        </a:xfrm>
      </p:grpSpPr>
      <p:sp>
        <p:nvSpPr>
          <p:cNvPr id="258" name="Google Shape;258;p2" descr="" title=""/>
          <p:cNvSpPr txBox="1"/>
          <p:nvPr>
            <p:ph type="body" idx="1"/>
          </p:nvPr>
        </p:nvSpPr>
        <p:spPr>
          <a:xfrm>
            <a:off x="4843220" y="3948735"/>
            <a:ext cx="2505560" cy="38252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700"/>
              <a:buNone/>
            </a:pPr>
            <a:r>
              <a:rPr lang="en-US" sz="1700"/>
              <a:t>ROCIO BLANCO GARCIA</a:t>
            </a:r>
            <a:endParaRPr sz="1700"/>
          </a:p>
        </p:txBody>
      </p:sp>
      <p:sp>
        <p:nvSpPr>
          <p:cNvPr id="259" name="Google Shape;259;p2" descr="" title=""/>
          <p:cNvSpPr txBox="1"/>
          <p:nvPr>
            <p:ph type="body" idx="3"/>
          </p:nvPr>
        </p:nvSpPr>
        <p:spPr>
          <a:xfrm>
            <a:off x="4842117" y="4556023"/>
            <a:ext cx="2506663" cy="138588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1600"/>
              <a:buFont typeface="Arial"/>
              <a:buNone/>
            </a:pPr>
            <a:r>
              <a:rPr lang="en-US"/>
              <a:t>Shareholder </a:t>
            </a:r>
            <a:endParaRPr/>
          </a:p>
          <a:p>
            <a:pPr marL="0" marR="0" lvl="0" indent="0" algn="ctr" rtl="0">
              <a:lnSpc>
                <a:spcPct val="90000"/>
              </a:lnSpc>
              <a:spcBef>
                <a:spcPts val="1000"/>
              </a:spcBef>
              <a:spcAft>
                <a:spcPts val="0"/>
              </a:spcAft>
              <a:buClr>
                <a:schemeClr val="dk1"/>
              </a:buClr>
              <a:buSzPts val="1600"/>
              <a:buFont typeface="Arial"/>
              <a:buNone/>
            </a:pPr>
            <a:r>
              <a:rPr lang="en-US"/>
              <a:t>Miami, FL </a:t>
            </a:r>
            <a:endParaRPr/>
          </a:p>
          <a:p>
            <a:pPr marL="0" marR="0" lvl="0" indent="0" algn="ctr" rtl="0">
              <a:lnSpc>
                <a:spcPct val="90000"/>
              </a:lnSpc>
              <a:spcBef>
                <a:spcPts val="1000"/>
              </a:spcBef>
              <a:spcAft>
                <a:spcPts val="0"/>
              </a:spcAft>
              <a:buClr>
                <a:schemeClr val="dk1"/>
              </a:buClr>
              <a:buSzPts val="1600"/>
              <a:buFont typeface="Arial"/>
              <a:buNone/>
            </a:pPr>
            <a:r>
              <a:rPr lang="en-US"/>
              <a:t>Rblancogarcia@littler.com</a:t>
            </a:r>
            <a:endParaRPr/>
          </a:p>
        </p:txBody>
      </p:sp>
      <p:sp>
        <p:nvSpPr>
          <p:cNvPr id="260" name="Google Shape;260;p2" descr="" title=""/>
          <p:cNvSpPr txBox="1"/>
          <p:nvPr>
            <p:ph type="sldNum" idx="12"/>
          </p:nvPr>
        </p:nvSpPr>
        <p:spPr>
          <a:xfrm>
            <a:off x="9067800" y="6553201"/>
            <a:ext cx="2844800" cy="2286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None/>
            </a:pPr>
            <a:fld id="{00000000-1234-1234-1234-123412341234}" type="slidenum">
              <a:rPr lang="en-US"/>
              <a:t>‹#›</a:t>
            </a:fld>
            <a:endParaRPr/>
          </a:p>
        </p:txBody>
      </p:sp>
      <p:pic>
        <p:nvPicPr>
          <p:cNvPr id="261" name="Google Shape;261;p2" descr="" title=""/>
          <p:cNvPicPr preferRelativeResize="0"/>
          <p:nvPr>
            <p:ph type="pic" idx="2"/>
          </p:nvPr>
        </p:nvPicPr>
        <p:blipFill rotWithShape="1">
          <a:blip r:embed="rId3">
            <a:alphaModFix/>
          </a:blip>
          <a:srcRect l="0" t="0" r="0" b="0"/>
          <a:stretch/>
        </p:blipFill>
        <p:spPr>
          <a:xfrm>
            <a:off x="4994148" y="1600200"/>
            <a:ext cx="2203704" cy="2203704"/>
          </a:xfrm>
          <a:prstGeom prst="rect">
            <a:avLst/>
          </a:prstGeom>
          <a:noFill/>
          <a:ln w="38100" cap="flat" cmpd="sng">
            <a:solidFill>
              <a:schemeClr val="lt2"/>
            </a:solidFill>
            <a:prstDash val="solid"/>
            <a:round/>
            <a:headEnd type="none" w="sm" len="sm"/>
            <a:tailEnd type="none" w="sm" len="sm"/>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Title Slides">
  <a:themeElements>
    <a:clrScheme name="Brand 2023">
      <a:dk1>
        <a:srgbClr val="00263A"/>
      </a:dk1>
      <a:lt1>
        <a:srgbClr val="FFFFFF"/>
      </a:lt1>
      <a:dk2>
        <a:srgbClr val="6DBE4B"/>
      </a:dk2>
      <a:lt2>
        <a:srgbClr val="3CB4E4"/>
      </a:lt2>
      <a:accent1>
        <a:srgbClr val="1A428A"/>
      </a:accent1>
      <a:accent2>
        <a:srgbClr val="CFD2D3"/>
      </a:accent2>
      <a:accent3>
        <a:srgbClr val="FFFFFF"/>
      </a:accent3>
      <a:accent4>
        <a:srgbClr val="FFFFFF"/>
      </a:accent4>
      <a:accent5>
        <a:srgbClr val="FFFFFF"/>
      </a:accent5>
      <a:accent6>
        <a:srgbClr val="FC7C55"/>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resenter Slides">
  <a:themeElements>
    <a:clrScheme name="Brand 2023">
      <a:dk1>
        <a:srgbClr val="00263A"/>
      </a:dk1>
      <a:lt1>
        <a:srgbClr val="FFFFFF"/>
      </a:lt1>
      <a:dk2>
        <a:srgbClr val="6DBE4B"/>
      </a:dk2>
      <a:lt2>
        <a:srgbClr val="3CB4E4"/>
      </a:lt2>
      <a:accent1>
        <a:srgbClr val="1A428A"/>
      </a:accent1>
      <a:accent2>
        <a:srgbClr val="CFD2D3"/>
      </a:accent2>
      <a:accent3>
        <a:srgbClr val="FFFFFF"/>
      </a:accent3>
      <a:accent4>
        <a:srgbClr val="FFFFFF"/>
      </a:accent4>
      <a:accent5>
        <a:srgbClr val="FFFFFF"/>
      </a:accent5>
      <a:accent6>
        <a:srgbClr val="FC7C55"/>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oreProperties xmlns:dc="http://purl.org/dc/elements/1.1/" xmlns:dcterms="http://purl.org/dc/terms/" xmlns:xsi="http://www.w3.org/2001/XMLSchema-instance" xmlns="http://schemas.openxmlformats.org/package/2006/metadata/core-properties">
  <dcterms:created xsi:type="dcterms:W3CDTF">1900-01-01T06:00:00.0000000Z</dcterms:created>
</coreProperties>
</file>